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BED00-C32B-41D7-B109-65CA1D34B530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C01F0-6B0C-4BD6-A100-8CC0EADC7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733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BED00-C32B-41D7-B109-65CA1D34B530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C01F0-6B0C-4BD6-A100-8CC0EADC7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342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BED00-C32B-41D7-B109-65CA1D34B530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C01F0-6B0C-4BD6-A100-8CC0EADC7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755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BED00-C32B-41D7-B109-65CA1D34B530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C01F0-6B0C-4BD6-A100-8CC0EADC7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885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BED00-C32B-41D7-B109-65CA1D34B530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C01F0-6B0C-4BD6-A100-8CC0EADC7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978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BED00-C32B-41D7-B109-65CA1D34B530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C01F0-6B0C-4BD6-A100-8CC0EADC7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091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BED00-C32B-41D7-B109-65CA1D34B530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C01F0-6B0C-4BD6-A100-8CC0EADC7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580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BED00-C32B-41D7-B109-65CA1D34B530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C01F0-6B0C-4BD6-A100-8CC0EADC7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978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BED00-C32B-41D7-B109-65CA1D34B530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C01F0-6B0C-4BD6-A100-8CC0EADC7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46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BED00-C32B-41D7-B109-65CA1D34B530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C01F0-6B0C-4BD6-A100-8CC0EADC7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061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BED00-C32B-41D7-B109-65CA1D34B530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C01F0-6B0C-4BD6-A100-8CC0EADC7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533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BED00-C32B-41D7-B109-65CA1D34B530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AC01F0-6B0C-4BD6-A100-8CC0EADC7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552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786388" y="489397"/>
            <a:ext cx="3747752" cy="609237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n 2"/>
          <p:cNvSpPr/>
          <p:nvPr/>
        </p:nvSpPr>
        <p:spPr>
          <a:xfrm>
            <a:off x="5051737" y="5280683"/>
            <a:ext cx="1217054" cy="1107583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Neo4j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94726" y="2398689"/>
            <a:ext cx="2331076" cy="8628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Access Object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94726" y="3787997"/>
            <a:ext cx="2331076" cy="8628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Transfer Object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94726" y="1012601"/>
            <a:ext cx="2331076" cy="8628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Web Service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9000186" y="489397"/>
            <a:ext cx="3747752" cy="468790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an 7"/>
          <p:cNvSpPr/>
          <p:nvPr/>
        </p:nvSpPr>
        <p:spPr>
          <a:xfrm>
            <a:off x="10265535" y="3858200"/>
            <a:ext cx="1217054" cy="1107583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SQLite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708524" y="2398689"/>
            <a:ext cx="2331076" cy="8628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Access Object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708524" y="1012601"/>
            <a:ext cx="2331076" cy="8628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Activity/Fragment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6825802" y="1236372"/>
            <a:ext cx="2882722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825802" y="1550697"/>
            <a:ext cx="2882722" cy="0"/>
          </a:xfrm>
          <a:prstGeom prst="straightConnector1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333713" y="885704"/>
            <a:ext cx="1866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HTTP Request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7333713" y="1620565"/>
            <a:ext cx="1866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HTTP Response</a:t>
            </a:r>
            <a:endParaRPr lang="en-US" sz="1600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0874062" y="1828504"/>
            <a:ext cx="0" cy="570185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11216962" y="3261574"/>
            <a:ext cx="0" cy="570185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0559737" y="3261574"/>
            <a:ext cx="0" cy="570185"/>
          </a:xfrm>
          <a:prstGeom prst="straightConnector1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016177" y="4680690"/>
            <a:ext cx="0" cy="570185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358952" y="4680690"/>
            <a:ext cx="0" cy="570185"/>
          </a:xfrm>
          <a:prstGeom prst="straightConnector1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995852" y="4834656"/>
            <a:ext cx="8291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Update</a:t>
            </a:r>
            <a:endParaRPr lang="en-US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4621030" y="4838751"/>
            <a:ext cx="7814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Query</a:t>
            </a:r>
            <a:endParaRPr lang="en-US" sz="1600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5660264" y="3250493"/>
            <a:ext cx="0" cy="570185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660264" y="1841286"/>
            <a:ext cx="0" cy="570185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726814" y="147624"/>
            <a:ext cx="1866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Web Service</a:t>
            </a:r>
            <a:endParaRPr 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9940612" y="150843"/>
            <a:ext cx="1866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Mobile Application</a:t>
            </a:r>
            <a:endParaRPr lang="en-US" sz="1600" dirty="0"/>
          </a:p>
        </p:txBody>
      </p:sp>
      <p:grpSp>
        <p:nvGrpSpPr>
          <p:cNvPr id="41" name="Group 40"/>
          <p:cNvGrpSpPr/>
          <p:nvPr/>
        </p:nvGrpSpPr>
        <p:grpSpPr>
          <a:xfrm>
            <a:off x="-370021" y="388119"/>
            <a:ext cx="2008075" cy="2008075"/>
            <a:chOff x="279378" y="220220"/>
            <a:chExt cx="2008075" cy="2008075"/>
          </a:xfrm>
        </p:grpSpPr>
        <p:pic>
          <p:nvPicPr>
            <p:cNvPr id="1028" name="Picture 4" descr="app, application, browser, internet, page, web, window icon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9378" y="220220"/>
              <a:ext cx="2008075" cy="2008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TextBox 43"/>
            <p:cNvSpPr txBox="1"/>
            <p:nvPr/>
          </p:nvSpPr>
          <p:spPr>
            <a:xfrm>
              <a:off x="349965" y="223824"/>
              <a:ext cx="18669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Web Brower</a:t>
              </a:r>
              <a:endParaRPr lang="en-US" sz="1600" dirty="0"/>
            </a:p>
          </p:txBody>
        </p:sp>
      </p:grpSp>
      <p:cxnSp>
        <p:nvCxnSpPr>
          <p:cNvPr id="46" name="Straight Arrow Connector 45"/>
          <p:cNvCxnSpPr/>
          <p:nvPr/>
        </p:nvCxnSpPr>
        <p:spPr>
          <a:xfrm>
            <a:off x="1592152" y="1289839"/>
            <a:ext cx="2882722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1592152" y="1604164"/>
            <a:ext cx="2882722" cy="0"/>
          </a:xfrm>
          <a:prstGeom prst="straightConnector1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100063" y="939171"/>
            <a:ext cx="1866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HTTP Request</a:t>
            </a:r>
            <a:endParaRPr lang="en-US" sz="1600" dirty="0"/>
          </a:p>
        </p:txBody>
      </p:sp>
      <p:sp>
        <p:nvSpPr>
          <p:cNvPr id="49" name="TextBox 48"/>
          <p:cNvSpPr txBox="1"/>
          <p:nvPr/>
        </p:nvSpPr>
        <p:spPr>
          <a:xfrm>
            <a:off x="2100063" y="1674032"/>
            <a:ext cx="1866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HTTP Response</a:t>
            </a:r>
            <a:endParaRPr lang="en-US" sz="1600" dirty="0"/>
          </a:p>
        </p:txBody>
      </p:sp>
      <p:sp>
        <p:nvSpPr>
          <p:cNvPr id="33" name="TextBox 32"/>
          <p:cNvSpPr txBox="1"/>
          <p:nvPr/>
        </p:nvSpPr>
        <p:spPr>
          <a:xfrm>
            <a:off x="-200976" y="1159642"/>
            <a:ext cx="1624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Admin Dashboard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092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32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Thang Pham</dc:creator>
  <cp:lastModifiedBy>Thang Pham</cp:lastModifiedBy>
  <cp:revision>8</cp:revision>
  <dcterms:created xsi:type="dcterms:W3CDTF">2015-05-31T17:07:28Z</dcterms:created>
  <dcterms:modified xsi:type="dcterms:W3CDTF">2015-05-31T17:24:31Z</dcterms:modified>
</cp:coreProperties>
</file>