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dfe6ad4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dfe6ad4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dfe6ad4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dfe6ad4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dfe6ad4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dfe6ad4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dfe6ad4a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8dfe6ad4a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8dfe6ad4a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8dfe6ad4a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dfe6ad4a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8dfe6ad4a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8dfe6ad4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8dfe6ad4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dfe6ad4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8dfe6ad4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dfe6ad4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8dfe6ad4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dfe6ad4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dfe6ad4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dfe6ad4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dfe6ad4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dfe6ad4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dfe6ad4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8dfe6ad4a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8dfe6ad4a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500831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500831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a8cc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a8cc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8dfe6ad4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8dfe6ad4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dfe6ad4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dfe6ad4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docs.python.org/3/library/stdtypes.html#numeric-types-int-float-comple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docs.python.org/3/library/stdtypes.html#bitwise-operations-on-integer-typ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2to3.html?highlight=input#2to3fixer-input" TargetMode="External"/><Relationship Id="rId4" Type="http://schemas.openxmlformats.org/officeDocument/2006/relationships/hyperlink" Target="https://docs.python.org/3/library/functions.html#pri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khayrulin/python_course/blob/master/PYTHON_TASKS.md#%D0%92%D0%BE%D0%B7%D0%B2%D0%B5%D0%B4%D0%B5%D0%BD%D0%B8%D0%B5-%D1%87%D0%B8%D1%81%D0%BB%D0%B0-%D0%B2-%D1%81%D1%82%D0%B5%D0%BF%D0%B5%D0%BD%D1%8C" TargetMode="External"/><Relationship Id="rId4" Type="http://schemas.openxmlformats.org/officeDocument/2006/relationships/hyperlink" Target="https://github.com/skhayrulin/python_course/blob/master/PYTHON_TASKS.md#%D1%80%D0%B0%D0%B7%D0%BB%D0%B8%D1%87%D0%BD%D1%8B%D0%B5-%D0%BE%D0%BF%D0%B5%D1%80%D0%B0%D1%86%D0%B8%D0%B8" TargetMode="External"/><Relationship Id="rId5" Type="http://schemas.openxmlformats.org/officeDocument/2006/relationships/hyperlink" Target="https://github.com/skhayrulin/python_course/blob/master/PYTHON_TASKS.md#%D0%BF%D0%B5%D1%80%D0%B5%D0%BC%D0%B5%D0%BD%D0%BD%D1%8B%D0%B5" TargetMode="External"/><Relationship Id="rId6" Type="http://schemas.openxmlformats.org/officeDocument/2006/relationships/hyperlink" Target="https://github.com/skhayrulin/python_course/blob/master/PYTHON_TASKS.md#%D0%B2%D0%B2%D0%BE%D0%B4%D0%B2%D1%8B%D0%B2%D0%BE%D0%B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типы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8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операции над числами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75" y="617950"/>
            <a:ext cx="50266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4065900" y="4823850"/>
            <a:ext cx="5078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https://docs.python.org/3/library/stdtypes.html#numeric-types-int-float-complex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Побитовые операции с целыми типами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00" y="1475275"/>
            <a:ext cx="41624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2150400" y="4547775"/>
            <a:ext cx="678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https://docs.python.org/3/library/stdtypes.html#bitwise-operations-on-integer-types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приведения типа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 - приведение к целому числу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float - приведение к числу с плавающей точкой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 - </a:t>
            </a:r>
            <a:r>
              <a:rPr lang="ru"/>
              <a:t>приведение</a:t>
            </a:r>
            <a:r>
              <a:rPr lang="ru"/>
              <a:t> к строке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Операции приведения типа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000" y="1617850"/>
            <a:ext cx="28384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Операции приведения типа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50" y="1121150"/>
            <a:ext cx="74739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50" y="1867550"/>
            <a:ext cx="18383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900" y="1831225"/>
            <a:ext cx="6953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1096975" y="1198588"/>
            <a:ext cx="2520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</a:t>
            </a:r>
            <a:r>
              <a:rPr lang="ru"/>
              <a:t> типизация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5477700" y="1198600"/>
            <a:ext cx="2441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Динамическая типизация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350">
                <a:solidFill>
                  <a:srgbClr val="66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350">
              <a:solidFill>
                <a:srgbClr val="66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Создание переменной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Переопределение значения переменной,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есть после это операции переменная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будет указывать на другой объект в памяти.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Изменение переменной. После этой операции переменная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x  указывает на новое значение 4.14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Для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сокращения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записи, если выражение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подразумевает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изменение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той же переменной,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разумно использовать следующие варианты записи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+ 1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- 1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самой что и x = x *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/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**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Присвоение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равна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z равна 4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тип переменной </a:t>
            </a:r>
            <a:r>
              <a:rPr lang="ru"/>
              <a:t>можно</a:t>
            </a:r>
            <a:r>
              <a:rPr lang="ru"/>
              <a:t> с </a:t>
            </a:r>
            <a:r>
              <a:rPr lang="ru"/>
              <a:t>помощью</a:t>
            </a:r>
            <a:r>
              <a:rPr lang="ru"/>
              <a:t> </a:t>
            </a:r>
            <a:r>
              <a:rPr lang="ru"/>
              <a:t>функции</a:t>
            </a:r>
            <a:r>
              <a:rPr lang="ru"/>
              <a:t> type(...)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выполнения этой функции будет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тип объекта переданного в аргументе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в нашем случае int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месторасположение объекта в памяти можно с помощью id(...)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зависит от платформы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но точно будет являться целым числом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вводом/выводом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пользователем может настраиваться через </a:t>
            </a:r>
            <a:r>
              <a:rPr lang="ru"/>
              <a:t>стандартные</a:t>
            </a:r>
            <a:r>
              <a:rPr lang="ru"/>
              <a:t> потоки ввода и вывода stdin/stdout.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получения входной информации от пользователя можно воспользоваться вызовом функции </a:t>
            </a:r>
            <a:r>
              <a:rPr lang="ru" u="sng">
                <a:solidFill>
                  <a:schemeClr val="hlink"/>
                </a:solidFill>
                <a:hlinkClick r:id="rId3"/>
              </a:rPr>
              <a:t>input(...)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вывода информации из </a:t>
            </a:r>
            <a:r>
              <a:rPr lang="ru"/>
              <a:t>программы можно воспользоваться функцией </a:t>
            </a:r>
            <a:r>
              <a:rPr lang="ru" u="sng">
                <a:solidFill>
                  <a:schemeClr val="hlink"/>
                </a:solidFill>
                <a:hlinkClick r:id="rId4"/>
              </a:rPr>
              <a:t>print(...)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Важно: функция input блокирует </a:t>
            </a:r>
            <a:r>
              <a:rPr lang="ru"/>
              <a:t>выполнение</a:t>
            </a:r>
            <a:r>
              <a:rPr lang="ru"/>
              <a:t> скрипта и ждет ввода пользователя, для того чтобы </a:t>
            </a:r>
            <a:r>
              <a:rPr lang="ru"/>
              <a:t>продолжить</a:t>
            </a:r>
            <a:r>
              <a:rPr lang="ru"/>
              <a:t> работу. Кроме того сама функция </a:t>
            </a:r>
            <a:r>
              <a:rPr lang="ru"/>
              <a:t>возвращает</a:t>
            </a:r>
            <a:r>
              <a:rPr lang="ru"/>
              <a:t> </a:t>
            </a:r>
            <a:r>
              <a:rPr lang="ru"/>
              <a:t>введенную</a:t>
            </a:r>
            <a:r>
              <a:rPr lang="ru"/>
              <a:t> строку, </a:t>
            </a:r>
            <a:r>
              <a:rPr b="1" lang="ru"/>
              <a:t>НЕ ЗАБЫВАЙТЕ КОНВЕРТИРОВАТЬ ТИПЫ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Работа с вводом/выводом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24" y="1340999"/>
            <a:ext cx="6644951" cy="2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421350" y="1153325"/>
            <a:ext cx="41844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Возведение числа в степень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Различные операции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Переменные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Ввод/Вывод</a:t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421350" y="3495275"/>
            <a:ext cx="7635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ДЗ: Реализовать программу, которая спрашивает у пользователя: имя, фамилию, год рождения. После ввода всех данных программа должна выводить строку следующего вида: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{Name} {Surname} your age is {year} year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Еще немного об </a:t>
            </a:r>
            <a:r>
              <a:rPr lang="ru"/>
              <a:t>интерпретации</a:t>
            </a:r>
            <a:r>
              <a:rPr lang="ru"/>
              <a:t>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типы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неизменяемые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изменяемые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Арифметические</a:t>
            </a:r>
            <a:r>
              <a:rPr lang="ru"/>
              <a:t> операции над числами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Динамическая типизация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Переменные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вводом/выводом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немного об интерпретации кода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" y="1584225"/>
            <a:ext cx="8276400" cy="2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типы данных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Числовые типы данных</a:t>
            </a:r>
            <a:r>
              <a:rPr lang="ru"/>
              <a:t> - int, float complex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int</a:t>
            </a:r>
            <a:r>
              <a:rPr lang="ru"/>
              <a:t> (integer) - целое число, например  10, 1, 0, ….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float</a:t>
            </a:r>
            <a:r>
              <a:rPr lang="ru"/>
              <a:t> - числа с плавающей точкой например 1.2, 3.14, ….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complex</a:t>
            </a:r>
            <a:r>
              <a:rPr lang="ru"/>
              <a:t> - комплексные числа определяются двумя числами </a:t>
            </a:r>
            <a:r>
              <a:rPr lang="ru"/>
              <a:t>вещественной</a:t>
            </a:r>
            <a:r>
              <a:rPr lang="ru"/>
              <a:t> частью и мнимой: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num = a + i*b -&gt; где i = √-1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Итераторы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Специальные объекты позволяющие пробежаться по последовательности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-3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Базовые типы данных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38225" y="76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Последовательности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list -&gt; [1, 3, 4, 5]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tuple -&gt; (1, 2, 3, 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range -&gt; range(start, end, step) e.g. range(0,10,1)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Текстовые последовательности 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 -&gt; “Hello Python!”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Словари/множества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 -&gt; set(1,2,3,4)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frozenset -&gt;frozenset</a:t>
            </a:r>
            <a:r>
              <a:rPr lang="ru"/>
              <a:t>(1,2,3,4)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</a:pPr>
            <a:r>
              <a:rPr lang="ru"/>
              <a:t>dict -&gt; {“John Doe”: “+7903222334”, “Albert Einstein”: “+142345553”, ...}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