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e45b0e5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4e45b0e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e45b0e5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4e45b0e5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e45b0e5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e45b0e5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e45b0e5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e45b0e5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e45b0e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e45b0e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e45b0e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4e45b0e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4e45b0e5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4e45b0e5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e45b0e5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e45b0e5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4e45b0e5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4e45b0e5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e45b0e5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4e45b0e5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4e45b0e5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4e45b0e5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4e45b0e5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4e45b0e5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e45b0e5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4e45b0e5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e45b0e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e45b0e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e45b0e5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e45b0e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e45b0e5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e45b0e5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e45b0e5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e45b0e5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docs.python.org/3/tutorial/datastructures.html#dictionari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3/library/stdtypes.html#typesmapping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3/library/stdtypes.html#dict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python.org/3/glossary.html#term-immutable" TargetMode="External"/><Relationship Id="rId4" Type="http://schemas.openxmlformats.org/officeDocument/2006/relationships/hyperlink" Target="https://docs.python.org/3/glossary.html#term-hashabl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3/tutorial/datastructures.html#sets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skhayrulin/python_course/blob/master/PYTHON_TASKS.md#%D0%B7%D0%B0%D0%B4%D0%B0%D1%87%D0%B8-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table (python)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00" y="1171575"/>
            <a:ext cx="45910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3604975" y="4625575"/>
            <a:ext cx="5426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https://docs.python.org/3/tutorial/datastructures.html#dictionaries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</a:t>
            </a:r>
            <a:r>
              <a:rPr lang="ru"/>
              <a:t> definition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25" y="1204325"/>
            <a:ext cx="37338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</a:t>
            </a:r>
            <a:r>
              <a:rPr lang="ru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475" y="1281225"/>
            <a:ext cx="5638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</a:t>
            </a:r>
            <a:r>
              <a:rPr lang="ru"/>
              <a:t>3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75" y="1802500"/>
            <a:ext cx="40195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3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12850"/>
            <a:ext cx="56959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4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450592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https://docs.python.org/3/library/stdtypes.html#typesmapping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75" y="1469225"/>
            <a:ext cx="68770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(проход)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0" y="4634100"/>
            <a:ext cx="85206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https://docs.python.org/3/library/stdtypes.html#dict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100" y="393775"/>
            <a:ext cx="2879975" cy="4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immutable</a:t>
            </a:r>
            <a:r>
              <a:rPr lang="ru" sz="2400"/>
              <a:t> objects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 u="sng">
                <a:solidFill>
                  <a:schemeClr val="hlink"/>
                </a:solidFill>
                <a:hlinkClick r:id="rId4"/>
              </a:rPr>
              <a:t>hashable</a:t>
            </a:r>
            <a:endParaRPr sz="2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>
                <a:highlight>
                  <a:srgbClr val="FFFFFF"/>
                </a:highlight>
              </a:rPr>
              <a:t>comparable</a:t>
            </a: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</a:rPr>
              <a:t> ⇒ obj1 == obj2</a:t>
            </a: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0" y="1257300"/>
            <a:ext cx="6572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275"/>
            <a:ext cx="9144001" cy="3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Множество (Set)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4557200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https://docs.python.org/3/tutorial/datastructures.html#sets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025" y="1110300"/>
            <a:ext cx="3461542" cy="32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Множество (Set)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1238475"/>
            <a:ext cx="403505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</a:t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421350" y="1153325"/>
            <a:ext cx="4184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Словари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Общее </a:t>
            </a:r>
            <a:r>
              <a:rPr lang="ru"/>
              <a:t>представление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Hash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</a:t>
            </a:r>
            <a:r>
              <a:rPr lang="ru"/>
              <a:t>ловарь - Dict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definition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Множество -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1093200"/>
            <a:ext cx="498387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 (коллизия)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225" y="1017725"/>
            <a:ext cx="55451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 (коллизия)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388" y="1161600"/>
            <a:ext cx="44012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