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8a7d900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8a7d900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a7d900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a7d900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8a7d900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8a7d900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8a7d9005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8a7d9005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a7d9005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8a7d9005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45b0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45b0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e45b0e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e45b0e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e45b0e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e45b0e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e45b0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e45b0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e45b0e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e45b0e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8a7d900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8a7d900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8a7d900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8a7d900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a7d900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a7d900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iki.python.org/moin/Generato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Создание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425" y="956238"/>
            <a:ext cx="40386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yield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925" y="1588150"/>
            <a:ext cx="41243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yield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500" y="1127725"/>
            <a:ext cx="43966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Ключевое слово yield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975" y="988375"/>
            <a:ext cx="40727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 Вопросы?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стабильная  версия 3.8.5 -&gt; в предрелиз 3.9,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совместимости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Генераторы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</a:rPr>
              <a:t>Generator functions allow you to declare a function that behaves like an iterator, i.e. it can be used in a for loop (</a:t>
            </a:r>
            <a:r>
              <a:rPr lang="ru" sz="16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https://wiki.python.org/moin/Generators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298" y="1084425"/>
            <a:ext cx="3381199" cy="39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Создание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900" y="1297350"/>
            <a:ext cx="38576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