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4e45b0e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4e45b0e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235be86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235be86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235be863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235be86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235be863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235be863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235be863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235be863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235be863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235be863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1ff5d4e1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1ff5d4e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1ff5d4e1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1ff5d4e1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1ff5d4e1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1ff5d4e1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1ff5d4e1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1ff5d4e1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1ff5d4e1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1ff5d4e1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e45b0e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e45b0e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1ff5d4e1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1ff5d4e1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4e45b0e5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4e45b0e5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4e45b0e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4e45b0e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e45b0e5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e45b0e5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9cc3ccd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9cc3ccd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235be86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235be86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235be86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235be86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235be86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235be86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habr.com/ru/post/186608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habr.com/ru/post/417215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.khairulin@g.nsu.ru" TargetMode="External"/><Relationship Id="rId4" Type="http://schemas.openxmlformats.org/officeDocument/2006/relationships/hyperlink" Target="mailto:s.khayrulin@gmail.com" TargetMode="External"/><Relationship Id="rId5" Type="http://schemas.openxmlformats.org/officeDocument/2006/relationships/hyperlink" Target="https://github.com/skhayrulin/python_course/blob/master/PYTHON_TASKS.md#%D0%9D%D0%B0%D1%87%D0%B0%D0%BB%D0%BE-%D1%80%D0%B0%D0%B1%D0%BE%D1%82%D1%8B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diveintopython.net/" TargetMode="External"/><Relationship Id="rId4" Type="http://schemas.openxmlformats.org/officeDocument/2006/relationships/hyperlink" Target="http://www.diveintopython.net/" TargetMode="External"/><Relationship Id="rId5" Type="http://schemas.openxmlformats.org/officeDocument/2006/relationships/hyperlink" Target="https://www.python.org/dev/peps/pep-0008/" TargetMode="External"/><Relationship Id="rId6" Type="http://schemas.openxmlformats.org/officeDocument/2006/relationships/hyperlink" Target="https://www.python.org/dev/peps/pep-0008/" TargetMode="External"/><Relationship Id="rId7" Type="http://schemas.openxmlformats.org/officeDocument/2006/relationships/hyperlink" Target="https://www.python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12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 Python.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Магические методы.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20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Магические методы - это подход в python к </a:t>
            </a:r>
            <a:r>
              <a:rPr i="1" lang="ru">
                <a:solidFill>
                  <a:srgbClr val="333333"/>
                </a:solidFill>
                <a:highlight>
                  <a:srgbClr val="FFFFFF"/>
                </a:highlight>
              </a:rPr>
              <a:t>перегрузке операторов</a:t>
            </a: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, позволяющий классам определять свое поведение в </a:t>
            </a:r>
            <a:r>
              <a:rPr i="1" lang="ru">
                <a:solidFill>
                  <a:srgbClr val="333333"/>
                </a:solidFill>
                <a:highlight>
                  <a:srgbClr val="FFFFFF"/>
                </a:highlight>
              </a:rPr>
              <a:t>отношении операторов языка</a:t>
            </a: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. Подобные методы добавляются в реализацию класса и должны называться определенным образом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def __&lt;meth_name&gt;__(args</a:t>
            </a: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...</a:t>
            </a: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.):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311700" y="4096500"/>
            <a:ext cx="86709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Со всем списков методов и описанием можно ознакомиться в этой </a:t>
            </a:r>
            <a:r>
              <a:rPr lang="ru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статье</a:t>
            </a:r>
            <a:r>
              <a:rPr lang="ru" sz="1800">
                <a:solidFill>
                  <a:schemeClr val="dk2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Магические методы.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474" y="1152475"/>
            <a:ext cx="4404901" cy="38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Магические методы.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675" y="1241300"/>
            <a:ext cx="32049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Магические методы.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725" y="1088800"/>
            <a:ext cx="451509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первого класса.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информатике язык программирования имеет функции первого класса, если он рассматривает функции как объекты первого класса. В частности, это означает, что язык поддерживает передачу функций в качестве аргументов другим функциям, возврат их как результат других функций, присваивание их переменным или сохранение в структурах данных.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первого класса.</a:t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00" y="946525"/>
            <a:ext cx="7077075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513" y="2715175"/>
            <a:ext cx="41624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Lambda - функции</a:t>
            </a:r>
            <a:endParaRPr/>
          </a:p>
        </p:txBody>
      </p:sp>
      <p:sp>
        <p:nvSpPr>
          <p:cNvPr id="149" name="Google Shape;149;p28"/>
          <p:cNvSpPr txBox="1"/>
          <p:nvPr/>
        </p:nvSpPr>
        <p:spPr>
          <a:xfrm>
            <a:off x="406775" y="1250950"/>
            <a:ext cx="8121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Lambda function -  однострочные анонимные функции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025" y="2114825"/>
            <a:ext cx="485775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Замыкание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175" y="1149800"/>
            <a:ext cx="312962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Освобождение ресурсов - garbage collector.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python реализован алгоритм сборки мусора, который удаляет объекты(</a:t>
            </a:r>
            <a:r>
              <a:rPr lang="ru"/>
              <a:t> освобождает память занятую этими объектами) из памяти. Такими образом вам не нужно заботиться об утечках памяти, до тех пор </a:t>
            </a:r>
            <a:r>
              <a:rPr b="1" lang="ru"/>
              <a:t>пока вы сами ее не сделаете.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Об алгоритме можно почитать </a:t>
            </a:r>
            <a:r>
              <a:rPr lang="ru" u="sng">
                <a:solidFill>
                  <a:schemeClr val="hlink"/>
                </a:solidFill>
                <a:hlinkClick r:id="rId3"/>
              </a:rPr>
              <a:t>здесь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Освобождение ресурсов - garbage collector.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</a:t>
            </a:r>
            <a:r>
              <a:rPr lang="ru"/>
              <a:t>самом</a:t>
            </a:r>
            <a:r>
              <a:rPr lang="ru"/>
              <a:t> деле алгоритма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1. Подсчет ссылок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2. Сканирование на наличее циклических ссылок</a:t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650" y="2746563"/>
            <a:ext cx="29146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Хайрулин Сергей Сергеевич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email: </a:t>
            </a:r>
            <a:r>
              <a:rPr lang="ru" u="sng">
                <a:solidFill>
                  <a:schemeClr val="hlink"/>
                </a:solidFill>
                <a:hlinkClick r:id="rId3"/>
              </a:rPr>
              <a:t>s.khairulin@g.nsu.ru</a:t>
            </a:r>
            <a:r>
              <a:rPr lang="ru"/>
              <a:t>, </a:t>
            </a:r>
            <a:r>
              <a:rPr lang="ru" u="sng">
                <a:solidFill>
                  <a:schemeClr val="hlink"/>
                </a:solidFill>
                <a:hlinkClick r:id="rId4"/>
              </a:rPr>
              <a:t>s.khayrulin@gmail.com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Ссылка на </a:t>
            </a:r>
            <a:r>
              <a:rPr lang="ru" u="sng">
                <a:solidFill>
                  <a:schemeClr val="hlink"/>
                </a:solidFill>
                <a:hlinkClick r:id="rId5"/>
              </a:rPr>
              <a:t>материалы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216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Лекции/практические занятия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Тест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Дифференцированный зачет в конце семестра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Защита задания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6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Литература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48025" y="63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Начальный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Mark Pilgrim. Dive into Python -</a:t>
            </a:r>
            <a:r>
              <a:rPr lang="ru" sz="1600">
                <a:uFill>
                  <a:noFill/>
                </a:uFill>
                <a:hlinkClick r:id="rId3"/>
              </a:rPr>
              <a:t> </a:t>
            </a:r>
            <a:r>
              <a:rPr lang="ru" sz="1600" u="sng">
                <a:hlinkClick r:id="rId4"/>
              </a:rPr>
              <a:t>http://www.diveintopython.net/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Марк Лутц. Изучаем Python, 4-е издание // Символ-Плюс 2011.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...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Стандарт/Документация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PEP-8 -</a:t>
            </a:r>
            <a:r>
              <a:rPr lang="ru" sz="1600">
                <a:uFill>
                  <a:noFill/>
                </a:uFill>
                <a:hlinkClick r:id="rId5"/>
              </a:rPr>
              <a:t> </a:t>
            </a:r>
            <a:r>
              <a:rPr lang="ru" sz="1600" u="sng">
                <a:hlinkClick r:id="rId6"/>
              </a:rPr>
              <a:t>https://www.python.org/dev/peps/pep-0008/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 u="sng">
                <a:hlinkClick r:id="rId7"/>
              </a:rPr>
              <a:t>https://www.python.org/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https://github.com/python/cpython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Экспертный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Лучано Рамальо: Python. К вершинам мастерства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Mitchell L. Model. Bioinformatics Programming Using Python // O’Reilly 2010.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Версии Python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2 вышел 2010 году последняя версия 2.7.16 - исправлялись только баги(ошибки) с января 2020 года поддержка прекращена.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3 в появился в 2008, является актуальной версией языка. Текущая стабильная  версия 3.9</a:t>
            </a:r>
            <a:r>
              <a:rPr lang="ru" sz="2000"/>
              <a:t>, в разработке 3.10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Python 3  не гарантирует совместимости кода с Python 2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14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Summary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813200"/>
            <a:ext cx="8520600" cy="3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400">
                <a:solidFill>
                  <a:schemeClr val="dk1"/>
                </a:solidFill>
              </a:rPr>
              <a:t>Форматирование строк.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400">
                <a:solidFill>
                  <a:schemeClr val="dk1"/>
                </a:solidFill>
              </a:rPr>
              <a:t>Магические методы.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400">
                <a:solidFill>
                  <a:schemeClr val="dk1"/>
                </a:solidFill>
              </a:rPr>
              <a:t>Функции первого класса. Элементы функционального программирования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sz="1400">
                <a:solidFill>
                  <a:schemeClr val="dk1"/>
                </a:solidFill>
              </a:rPr>
              <a:t>lambda функции.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sz="1400">
                <a:solidFill>
                  <a:schemeClr val="dk1"/>
                </a:solidFill>
              </a:rPr>
              <a:t>Замыкания.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400">
                <a:solidFill>
                  <a:schemeClr val="dk1"/>
                </a:solidFill>
              </a:rPr>
              <a:t>Освобождение ресурсов - garbage collector.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Форматирование строк.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825" y="1544650"/>
            <a:ext cx="50863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Форматирование строк (format).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025" y="1533625"/>
            <a:ext cx="64960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063" y="3344650"/>
            <a:ext cx="738187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Форматирование строк (f string).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fstring появились с релизом python 3.4 - позволяют форматировать строки </a:t>
            </a:r>
            <a:r>
              <a:rPr lang="ru"/>
              <a:t>на лету</a:t>
            </a:r>
            <a:r>
              <a:rPr lang="ru"/>
              <a:t> </a:t>
            </a:r>
            <a:r>
              <a:rPr lang="ru"/>
              <a:t>подставляя</a:t>
            </a:r>
            <a:r>
              <a:rPr lang="ru"/>
              <a:t> текущее значение переменной.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625" y="2251550"/>
            <a:ext cx="430530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599275" y="3577525"/>
            <a:ext cx="66216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!Переменные должны быть определены на момент формирования строки. Иначе это приведет к ошибкам.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