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35DE-A503-4E22-9225-DFB90C048E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ED12-55D0-43F7-B764-C1C31F9F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thomless-cliffs-27033.herokuapp.com/img/text/hom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62" y="501479"/>
            <a:ext cx="8134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athomless-cliffs-27033.herokuapp.com/img/about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91" y="1677382"/>
            <a:ext cx="3782291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2669" y="5459673"/>
            <a:ext cx="563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 Web Enabled Robot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Application Software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Node/Express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Mongoose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bCrypt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Axios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React &amp; React-Router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React-Bootstrap</a:t>
            </a:r>
          </a:p>
        </p:txBody>
      </p:sp>
    </p:spTree>
    <p:extLst>
      <p:ext uri="{BB962C8B-B14F-4D97-AF65-F5344CB8AC3E}">
        <p14:creationId xmlns:p14="http://schemas.microsoft.com/office/powerpoint/2010/main" val="28324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Node/Express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MVC Design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User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User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Routes used for API and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37283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Mongoose/</a:t>
            </a:r>
            <a:r>
              <a:rPr lang="en-US" sz="6600" dirty="0" err="1" smtClean="0">
                <a:solidFill>
                  <a:schemeClr val="bg1"/>
                </a:solidFill>
              </a:rPr>
              <a:t>bCrypt</a:t>
            </a:r>
            <a:r>
              <a:rPr lang="en-US" sz="6600" dirty="0" smtClean="0">
                <a:solidFill>
                  <a:schemeClr val="bg1"/>
                </a:solidFill>
              </a:rPr>
              <a:t>/</a:t>
            </a:r>
            <a:r>
              <a:rPr lang="en-US" sz="6600" dirty="0" err="1" smtClean="0">
                <a:solidFill>
                  <a:schemeClr val="bg1"/>
                </a:solidFill>
              </a:rPr>
              <a:t>Axios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Mongoose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Create/Read user data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Add/Remove </a:t>
            </a:r>
            <a:r>
              <a:rPr lang="en-US" sz="3200" dirty="0" err="1" smtClean="0">
                <a:solidFill>
                  <a:schemeClr val="bg1"/>
                </a:solidFill>
              </a:rPr>
              <a:t>Raspi</a:t>
            </a:r>
            <a:r>
              <a:rPr lang="en-US" sz="3200" dirty="0" smtClean="0">
                <a:solidFill>
                  <a:schemeClr val="bg1"/>
                </a:solidFill>
              </a:rPr>
              <a:t>-Bots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bCrypt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Encrypt user password in database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Axios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Allows HTTP requests from React</a:t>
            </a:r>
          </a:p>
        </p:txBody>
      </p:sp>
    </p:spTree>
    <p:extLst>
      <p:ext uri="{BB962C8B-B14F-4D97-AF65-F5344CB8AC3E}">
        <p14:creationId xmlns:p14="http://schemas.microsoft.com/office/powerpoint/2010/main" val="40025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React/React-Router/Bootstrap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HashHistory</a:t>
            </a:r>
            <a:r>
              <a:rPr lang="en-US" sz="3200" dirty="0" smtClean="0">
                <a:solidFill>
                  <a:schemeClr val="bg1"/>
                </a:solidFill>
              </a:rPr>
              <a:t> for Routing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Bootstrap used for styling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Main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Home, About, Contact, Dashboard, Controls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3 Utility Function Files</a:t>
            </a:r>
          </a:p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BotHelper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ContactHelper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UserHelper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895" y="2626187"/>
            <a:ext cx="4416829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Hardware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Raspberry Pi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Raspberry Pi Camera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LD293 PWM Chip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MAX98306 Amplifier Chip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5V and 6V voltage regulators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Motors and 11.1V Battery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Raspberry Pi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2" name="Picture 4" descr="Image result for gpio raspberry pi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02" y="1690688"/>
            <a:ext cx="8254711" cy="49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4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Raspberry Pi  Camera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raspi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1690688"/>
            <a:ext cx="5713210" cy="43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L293D PWM Chip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l2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2418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MAX98306 Amplifier Chip</a:t>
            </a:r>
            <a:endParaRPr lang="en-US" sz="66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MAX98306 Amplifier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690688"/>
            <a:ext cx="4798810" cy="4516881"/>
          </a:xfrm>
          <a:prstGeom prst="rect">
            <a:avLst/>
          </a:prstGeom>
          <a:solidFill>
            <a:srgbClr val="000066"/>
          </a:solidFill>
        </p:spPr>
      </p:pic>
    </p:spTree>
    <p:extLst>
      <p:ext uri="{BB962C8B-B14F-4D97-AF65-F5344CB8AC3E}">
        <p14:creationId xmlns:p14="http://schemas.microsoft.com/office/powerpoint/2010/main" val="40509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Raspberry Pi Software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BaseHTTPServer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Pymongo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Netifaces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RPI GPIO Library</a:t>
            </a:r>
          </a:p>
          <a:p>
            <a:pPr lvl="1"/>
            <a:r>
              <a:rPr lang="en-US" sz="3600" dirty="0" err="1" smtClean="0">
                <a:solidFill>
                  <a:schemeClr val="bg1"/>
                </a:solidFill>
              </a:rPr>
              <a:t>RPi</a:t>
            </a:r>
            <a:r>
              <a:rPr lang="en-US" sz="3600" dirty="0" smtClean="0">
                <a:solidFill>
                  <a:schemeClr val="bg1"/>
                </a:solidFill>
              </a:rPr>
              <a:t>-Cam-Web-Interface</a:t>
            </a:r>
          </a:p>
        </p:txBody>
      </p:sp>
    </p:spTree>
    <p:extLst>
      <p:ext uri="{BB962C8B-B14F-4D97-AF65-F5344CB8AC3E}">
        <p14:creationId xmlns:p14="http://schemas.microsoft.com/office/powerpoint/2010/main" val="2437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Python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BaseHTTPServer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GET - </a:t>
            </a:r>
            <a:r>
              <a:rPr lang="en-US" sz="3200" dirty="0" smtClean="0">
                <a:solidFill>
                  <a:schemeClr val="bg1"/>
                </a:solidFill>
              </a:rPr>
              <a:t>Video Stream from Camera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POST - </a:t>
            </a:r>
            <a:r>
              <a:rPr lang="en-US" sz="3200" dirty="0" smtClean="0">
                <a:solidFill>
                  <a:schemeClr val="bg1"/>
                </a:solidFill>
              </a:rPr>
              <a:t>Action Requests (Movement, Horn)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Netifaces</a:t>
            </a:r>
            <a:r>
              <a:rPr lang="en-US" sz="4000" dirty="0" smtClean="0">
                <a:solidFill>
                  <a:schemeClr val="bg1"/>
                </a:solidFill>
              </a:rPr>
              <a:t> &amp; </a:t>
            </a:r>
            <a:r>
              <a:rPr lang="en-US" sz="4000" dirty="0" err="1" smtClean="0">
                <a:solidFill>
                  <a:schemeClr val="bg1"/>
                </a:solidFill>
              </a:rPr>
              <a:t>Pymongo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Get IP address and store into database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Pygame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Allows </a:t>
            </a:r>
            <a:r>
              <a:rPr lang="en-US" sz="3600" dirty="0" err="1" smtClean="0">
                <a:solidFill>
                  <a:schemeClr val="bg1"/>
                </a:solidFill>
              </a:rPr>
              <a:t>async</a:t>
            </a:r>
            <a:r>
              <a:rPr lang="en-US" sz="3600" dirty="0" smtClean="0">
                <a:solidFill>
                  <a:schemeClr val="bg1"/>
                </a:solidFill>
              </a:rPr>
              <a:t> audio playback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Python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RPI-GPIO Library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Class control to GPIO on Raspberry Pi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Allows software PWM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RPi</a:t>
            </a:r>
            <a:r>
              <a:rPr lang="en-US" sz="4000" dirty="0" smtClean="0">
                <a:solidFill>
                  <a:schemeClr val="bg1"/>
                </a:solidFill>
              </a:rPr>
              <a:t>-Cam-Web Interface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Override ~45 FPS still images in a directory</a:t>
            </a:r>
          </a:p>
          <a:p>
            <a:pPr lvl="1"/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Hardware</vt:lpstr>
      <vt:lpstr>Raspberry Pi</vt:lpstr>
      <vt:lpstr>Raspberry Pi  Camera</vt:lpstr>
      <vt:lpstr>L293D PWM Chip</vt:lpstr>
      <vt:lpstr>MAX98306 Amplifier Chip</vt:lpstr>
      <vt:lpstr>Raspberry Pi Software</vt:lpstr>
      <vt:lpstr>Python</vt:lpstr>
      <vt:lpstr>Python</vt:lpstr>
      <vt:lpstr>Application Software</vt:lpstr>
      <vt:lpstr>Node/Express</vt:lpstr>
      <vt:lpstr>Mongoose/bCrypt/Axios</vt:lpstr>
      <vt:lpstr>React/React-Router/Bootstrap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Steinberg</dc:creator>
  <cp:lastModifiedBy>Eric Steinberg</cp:lastModifiedBy>
  <cp:revision>11</cp:revision>
  <dcterms:created xsi:type="dcterms:W3CDTF">2017-02-01T18:50:17Z</dcterms:created>
  <dcterms:modified xsi:type="dcterms:W3CDTF">2017-02-01T20:03:21Z</dcterms:modified>
</cp:coreProperties>
</file>