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E6AC58"/>
    <a:srgbClr val="759C6C"/>
    <a:srgbClr val="41817E"/>
    <a:srgbClr val="AE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D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072588" y="1500184"/>
            <a:ext cx="22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financial_transactions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11158" y="2379926"/>
            <a:ext cx="323184" cy="672348"/>
          </a:xfrm>
          <a:prstGeom prst="straightConnector1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1"/>
            <a:endCxn id="57" idx="5"/>
          </p:cNvCxnSpPr>
          <p:nvPr/>
        </p:nvCxnSpPr>
        <p:spPr>
          <a:xfrm flipH="1" flipV="1">
            <a:off x="3808889" y="2067829"/>
            <a:ext cx="718626" cy="500922"/>
          </a:xfrm>
          <a:prstGeom prst="straightConnector1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442763" y="1749914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Account</a:t>
            </a:r>
            <a:endParaRPr lang="en-US" sz="800" dirty="0">
              <a:solidFill>
                <a:srgbClr val="312D2A"/>
              </a:solidFill>
            </a:endParaRPr>
          </a:p>
        </p:txBody>
      </p:sp>
      <p:cxnSp>
        <p:nvCxnSpPr>
          <p:cNvPr id="68" name="Straight Arrow Connector 67"/>
          <p:cNvCxnSpPr>
            <a:stCxn id="67" idx="2"/>
            <a:endCxn id="57" idx="6"/>
          </p:cNvCxnSpPr>
          <p:nvPr/>
        </p:nvCxnSpPr>
        <p:spPr>
          <a:xfrm flipH="1">
            <a:off x="3868049" y="1936145"/>
            <a:ext cx="2574714" cy="0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125009" y="3033362"/>
            <a:ext cx="374606" cy="372461"/>
          </a:xfrm>
          <a:prstGeom prst="ellipse">
            <a:avLst/>
          </a:prstGeom>
          <a:solidFill>
            <a:srgbClr val="41817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151773" y="2474887"/>
            <a:ext cx="374606" cy="372461"/>
          </a:xfrm>
          <a:prstGeom prst="ellipse">
            <a:avLst/>
          </a:prstGeom>
          <a:solidFill>
            <a:srgbClr val="41817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cxnSp>
        <p:nvCxnSpPr>
          <p:cNvPr id="96" name="Straight Arrow Connector 95"/>
          <p:cNvCxnSpPr>
            <a:stCxn id="87" idx="6"/>
            <a:endCxn id="32" idx="2"/>
          </p:cNvCxnSpPr>
          <p:nvPr/>
        </p:nvCxnSpPr>
        <p:spPr>
          <a:xfrm>
            <a:off x="3499615" y="3219593"/>
            <a:ext cx="631376" cy="0"/>
          </a:xfrm>
          <a:prstGeom prst="straightConnector1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1"/>
            <a:endCxn id="67" idx="5"/>
          </p:cNvCxnSpPr>
          <p:nvPr/>
        </p:nvCxnSpPr>
        <p:spPr>
          <a:xfrm flipH="1" flipV="1">
            <a:off x="6787573" y="2067829"/>
            <a:ext cx="419060" cy="461604"/>
          </a:xfrm>
          <a:prstGeom prst="straightConnector1">
            <a:avLst/>
          </a:prstGeom>
          <a:ln>
            <a:solidFill>
              <a:srgbClr val="41817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009134" y="2102644"/>
            <a:ext cx="548633" cy="1116949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655341" y="2413102"/>
            <a:ext cx="735621" cy="284210"/>
          </a:xfrm>
          <a:prstGeom prst="straightConnector1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411294">
            <a:off x="4877594" y="2449777"/>
            <a:ext cx="423257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worksFor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 rot="3872027">
            <a:off x="5596535" y="2696609"/>
            <a:ext cx="405624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ownerOf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 rot="2877950">
            <a:off x="6816728" y="2251973"/>
            <a:ext cx="405624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ownerOf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564304" y="3145955"/>
            <a:ext cx="405624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ownerOf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rot="2131962">
            <a:off x="3976256" y="2256962"/>
            <a:ext cx="405624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ownerOf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71728" y="1871200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 rot="17811389">
            <a:off x="6065301" y="2512822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transaction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814349" y="1987747"/>
            <a:ext cx="801566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amount: </a:t>
            </a:r>
            <a:r>
              <a:rPr lang="en-US" sz="800" b="1" dirty="0">
                <a:solidFill>
                  <a:schemeClr val="bg1"/>
                </a:solidFill>
              </a:rPr>
              <a:t>$</a:t>
            </a:r>
            <a:r>
              <a:rPr lang="en-US" sz="800" b="1" dirty="0" smtClean="0">
                <a:solidFill>
                  <a:schemeClr val="bg1"/>
                </a:solidFill>
              </a:rPr>
              <a:t>9900.00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645991" y="1926620"/>
            <a:ext cx="591990" cy="1125654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64079" y="1749914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Account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 rot="3769622">
            <a:off x="3732054" y="2507188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 rot="3769622">
            <a:off x="3478819" y="2587859"/>
            <a:ext cx="82400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amount: </a:t>
            </a:r>
            <a:r>
              <a:rPr lang="en-US" sz="800" b="1" dirty="0" smtClean="0">
                <a:solidFill>
                  <a:schemeClr val="bg1"/>
                </a:solidFill>
              </a:rPr>
              <a:t>$1000.00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836136" y="2196916"/>
            <a:ext cx="314252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name:</a:t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Oracle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7210282" y="2196162"/>
            <a:ext cx="301428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name:</a:t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Liam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186896" y="2770819"/>
            <a:ext cx="301428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name:</a:t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Nikita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509992" y="2247890"/>
            <a:ext cx="354328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name:</a:t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Camille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72655" y="2514205"/>
            <a:ext cx="374606" cy="372461"/>
          </a:xfrm>
          <a:prstGeom prst="ellipse">
            <a:avLst/>
          </a:prstGeom>
          <a:solidFill>
            <a:srgbClr val="41817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368419" y="2158422"/>
            <a:ext cx="469856" cy="372461"/>
          </a:xfrm>
          <a:prstGeom prst="ellipse">
            <a:avLst/>
          </a:prstGeom>
          <a:solidFill>
            <a:srgbClr val="E6AC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Company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332932" y="1614859"/>
            <a:ext cx="623632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number: </a:t>
            </a:r>
            <a:r>
              <a:rPr lang="en-US" sz="800" b="1" dirty="0" smtClean="0">
                <a:solidFill>
                  <a:schemeClr val="bg1"/>
                </a:solidFill>
              </a:rPr>
              <a:t>2090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356486" y="1615770"/>
            <a:ext cx="67492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number: </a:t>
            </a:r>
            <a:r>
              <a:rPr lang="en-US" sz="800" b="1" dirty="0" smtClean="0">
                <a:solidFill>
                  <a:schemeClr val="bg1"/>
                </a:solidFill>
              </a:rPr>
              <a:t>10039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4017859" y="3432469"/>
            <a:ext cx="623632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number: </a:t>
            </a:r>
            <a:r>
              <a:rPr lang="en-US" sz="800" b="1" dirty="0" smtClean="0">
                <a:solidFill>
                  <a:schemeClr val="bg1"/>
                </a:solidFill>
              </a:rPr>
              <a:t>8021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697318" y="3435460"/>
            <a:ext cx="623632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number: </a:t>
            </a:r>
            <a:r>
              <a:rPr lang="en-US" sz="800" b="1" dirty="0" smtClean="0">
                <a:solidFill>
                  <a:schemeClr val="bg1"/>
                </a:solidFill>
              </a:rPr>
              <a:t>1001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417052" y="3350356"/>
            <a:ext cx="1444083" cy="0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4896070" y="3286419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348" name="Straight Arrow Connector 347"/>
          <p:cNvCxnSpPr/>
          <p:nvPr/>
        </p:nvCxnSpPr>
        <p:spPr>
          <a:xfrm>
            <a:off x="4379902" y="3100713"/>
            <a:ext cx="1481233" cy="0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10605" y="3037130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Account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891905" y="3026238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738976" y="3404095"/>
            <a:ext cx="82400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amount: </a:t>
            </a:r>
            <a:r>
              <a:rPr lang="en-US" sz="800" b="1" dirty="0" smtClean="0">
                <a:solidFill>
                  <a:schemeClr val="bg1"/>
                </a:solidFill>
              </a:rPr>
              <a:t>$3000.70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30991" y="3033362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Account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735518" y="3145587"/>
            <a:ext cx="82400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amount: </a:t>
            </a:r>
            <a:r>
              <a:rPr lang="en-US" sz="800" b="1" dirty="0" smtClean="0">
                <a:solidFill>
                  <a:schemeClr val="bg1"/>
                </a:solidFill>
              </a:rPr>
              <a:t>$1500.30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 rot="17811389">
            <a:off x="6024918" y="2580602"/>
            <a:ext cx="801566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</a:t>
            </a:r>
            <a:r>
              <a:rPr lang="en-US" sz="800" dirty="0" smtClean="0">
                <a:solidFill>
                  <a:schemeClr val="bg1"/>
                </a:solidFill>
              </a:rPr>
              <a:t>mount: </a:t>
            </a:r>
            <a:r>
              <a:rPr lang="en-US" sz="800" b="1" dirty="0" smtClean="0">
                <a:solidFill>
                  <a:schemeClr val="bg1"/>
                </a:solidFill>
              </a:rPr>
              <a:t>$9999.50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3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47</cp:revision>
  <dcterms:created xsi:type="dcterms:W3CDTF">2018-12-16T07:12:42Z</dcterms:created>
  <dcterms:modified xsi:type="dcterms:W3CDTF">2019-09-29T12:14:53Z</dcterms:modified>
</cp:coreProperties>
</file>