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E6AC58"/>
    <a:srgbClr val="41817E"/>
    <a:srgbClr val="759C6C"/>
    <a:srgbClr val="94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51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23089" y="2199289"/>
            <a:ext cx="372461" cy="372461"/>
          </a:xfrm>
          <a:prstGeom prst="ellipse">
            <a:avLst/>
          </a:prstGeom>
          <a:solidFill>
            <a:srgbClr val="41817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09928" y="2317363"/>
            <a:ext cx="528036" cy="325528"/>
          </a:xfrm>
          <a:prstGeom prst="ellipse">
            <a:avLst/>
          </a:prstGeom>
          <a:solidFill>
            <a:srgbClr val="E6AC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University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8854" y="1743379"/>
            <a:ext cx="372461" cy="372461"/>
          </a:xfrm>
          <a:prstGeom prst="ellipse">
            <a:avLst/>
          </a:prstGeom>
          <a:solidFill>
            <a:srgbClr val="41817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0249" y="2792727"/>
            <a:ext cx="372461" cy="372461"/>
          </a:xfrm>
          <a:prstGeom prst="ellipse">
            <a:avLst/>
          </a:prstGeom>
          <a:solidFill>
            <a:srgbClr val="41817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495550" y="2385520"/>
            <a:ext cx="1414378" cy="94607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5" idx="3"/>
          </p:cNvCxnSpPr>
          <p:nvPr/>
        </p:nvCxnSpPr>
        <p:spPr>
          <a:xfrm flipV="1">
            <a:off x="3198164" y="2595219"/>
            <a:ext cx="789093" cy="252054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6"/>
            <a:endCxn id="5" idx="0"/>
          </p:cNvCxnSpPr>
          <p:nvPr/>
        </p:nvCxnSpPr>
        <p:spPr>
          <a:xfrm>
            <a:off x="3461315" y="1929610"/>
            <a:ext cx="712631" cy="387753"/>
          </a:xfrm>
          <a:prstGeom prst="curvedConnector2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4"/>
            <a:endCxn id="7" idx="2"/>
          </p:cNvCxnSpPr>
          <p:nvPr/>
        </p:nvCxnSpPr>
        <p:spPr>
          <a:xfrm rot="16200000" flipH="1">
            <a:off x="2391180" y="2489889"/>
            <a:ext cx="407208" cy="570929"/>
          </a:xfrm>
          <a:prstGeom prst="curvedConnector2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1"/>
            <a:endCxn id="4" idx="5"/>
          </p:cNvCxnSpPr>
          <p:nvPr/>
        </p:nvCxnSpPr>
        <p:spPr>
          <a:xfrm flipH="1" flipV="1">
            <a:off x="2441004" y="2517204"/>
            <a:ext cx="493791" cy="330069"/>
          </a:xfrm>
          <a:prstGeom prst="straightConnector1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2"/>
          </p:cNvCxnSpPr>
          <p:nvPr/>
        </p:nvCxnSpPr>
        <p:spPr>
          <a:xfrm rot="5400000" flipH="1" flipV="1">
            <a:off x="2564248" y="1674683"/>
            <a:ext cx="269679" cy="779534"/>
          </a:xfrm>
          <a:prstGeom prst="curvedConnector2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945485">
            <a:off x="2518619" y="1915475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24030" y="243005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Kathrine</a:t>
            </a:r>
            <a:r>
              <a:rPr lang="en-US" sz="800" dirty="0" smtClean="0">
                <a:solidFill>
                  <a:schemeClr val="bg1"/>
                </a:solidFill>
              </a:rPr>
              <a:t/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1994-01-15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81452" y="1534208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Riya</a:t>
            </a:r>
            <a:r>
              <a:rPr lang="en-US" sz="800" dirty="0" smtClean="0">
                <a:solidFill>
                  <a:schemeClr val="bg1"/>
                </a:solidFill>
              </a:rPr>
              <a:t/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1995-03-20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02683" y="2914362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Lee</a:t>
            </a:r>
          </a:p>
          <a:p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1996-01-29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85586" y="2393897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UC Berkeley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rot="2334945">
            <a:off x="2327764" y="2763387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rot="1926323">
            <a:off x="2563863" y="2630245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20550285">
            <a:off x="3354979" y="2647058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213673">
            <a:off x="3227861" y="2368499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 rot="1614769">
            <a:off x="3693759" y="1989464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2270" y="1534208"/>
            <a:ext cx="188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student_network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48</cp:revision>
  <dcterms:created xsi:type="dcterms:W3CDTF">2018-12-16T07:12:42Z</dcterms:created>
  <dcterms:modified xsi:type="dcterms:W3CDTF">2019-09-29T12:13:40Z</dcterms:modified>
</cp:coreProperties>
</file>