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60" d="100"/>
          <a:sy n="160" d="100"/>
        </p:scale>
        <p:origin x="-2106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072588" y="1500184"/>
            <a:ext cx="221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financial_transactions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11158" y="2379926"/>
            <a:ext cx="323184" cy="67234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1"/>
            <a:endCxn id="57" idx="5"/>
          </p:cNvCxnSpPr>
          <p:nvPr/>
        </p:nvCxnSpPr>
        <p:spPr>
          <a:xfrm flipH="1" flipV="1">
            <a:off x="3808889" y="2067829"/>
            <a:ext cx="718626" cy="50092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442763" y="1749914"/>
            <a:ext cx="403970" cy="3724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Account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8" name="Straight Arrow Connector 67"/>
          <p:cNvCxnSpPr>
            <a:stCxn id="67" idx="2"/>
            <a:endCxn id="57" idx="6"/>
          </p:cNvCxnSpPr>
          <p:nvPr/>
        </p:nvCxnSpPr>
        <p:spPr>
          <a:xfrm flipH="1">
            <a:off x="3868049" y="1936145"/>
            <a:ext cx="25747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125009" y="3033362"/>
            <a:ext cx="374606" cy="3724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151773" y="2474887"/>
            <a:ext cx="374606" cy="3724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6" name="Straight Arrow Connector 95"/>
          <p:cNvCxnSpPr>
            <a:stCxn id="87" idx="6"/>
            <a:endCxn id="32" idx="2"/>
          </p:cNvCxnSpPr>
          <p:nvPr/>
        </p:nvCxnSpPr>
        <p:spPr>
          <a:xfrm>
            <a:off x="3499615" y="3219593"/>
            <a:ext cx="63137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1"/>
            <a:endCxn id="67" idx="5"/>
          </p:cNvCxnSpPr>
          <p:nvPr/>
        </p:nvCxnSpPr>
        <p:spPr>
          <a:xfrm flipH="1" flipV="1">
            <a:off x="6787573" y="2067829"/>
            <a:ext cx="419060" cy="46160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009134" y="2102644"/>
            <a:ext cx="548633" cy="111694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655341" y="2413102"/>
            <a:ext cx="735621" cy="2842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 rot="20411294">
            <a:off x="4877594" y="2449777"/>
            <a:ext cx="42325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accent6">
                    <a:lumMod val="75000"/>
                  </a:schemeClr>
                </a:solidFill>
              </a:rPr>
              <a:t>worksFor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 rot="3872027">
            <a:off x="5596535" y="2696609"/>
            <a:ext cx="405624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ownerOf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 rot="2877950">
            <a:off x="6816728" y="2251973"/>
            <a:ext cx="405624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ownerOf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564304" y="3145955"/>
            <a:ext cx="405624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ownerOf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 rot="2131962">
            <a:off x="3976256" y="2256962"/>
            <a:ext cx="405624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ownerOf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71728" y="1871200"/>
            <a:ext cx="50982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transaction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 rot="17811389">
            <a:off x="6065301" y="2512822"/>
            <a:ext cx="50982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transaction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814349" y="1987747"/>
            <a:ext cx="80156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amount: </a:t>
            </a:r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9900.00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645991" y="1926620"/>
            <a:ext cx="591990" cy="11256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464079" y="1749914"/>
            <a:ext cx="403970" cy="3724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Account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 rot="3769622">
            <a:off x="3732054" y="2507188"/>
            <a:ext cx="50982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transaction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 rot="3769622">
            <a:off x="3478819" y="2587859"/>
            <a:ext cx="82400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amount: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$1000.00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5836136" y="2196916"/>
            <a:ext cx="31425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</a:t>
            </a:r>
            <a:b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210282" y="2196162"/>
            <a:ext cx="30142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</a:t>
            </a:r>
            <a:b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Liam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3186896" y="2770819"/>
            <a:ext cx="30142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</a:t>
            </a:r>
            <a:b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Nikita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509992" y="2247890"/>
            <a:ext cx="35432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</a:t>
            </a:r>
            <a:b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Camille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472655" y="2514205"/>
            <a:ext cx="374606" cy="3724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368419" y="2158422"/>
            <a:ext cx="469856" cy="3724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Company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332932" y="1614859"/>
            <a:ext cx="623632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2090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356486" y="1615770"/>
            <a:ext cx="67492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10039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4017859" y="3432469"/>
            <a:ext cx="623632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8021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697318" y="3435460"/>
            <a:ext cx="623632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1001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417052" y="3350356"/>
            <a:ext cx="144408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4896070" y="3286419"/>
            <a:ext cx="50982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transaction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8" name="Straight Arrow Connector 347"/>
          <p:cNvCxnSpPr/>
          <p:nvPr/>
        </p:nvCxnSpPr>
        <p:spPr>
          <a:xfrm>
            <a:off x="4379902" y="3100713"/>
            <a:ext cx="148123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10605" y="3037130"/>
            <a:ext cx="403970" cy="3724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Account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891905" y="3026238"/>
            <a:ext cx="50982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transaction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4738976" y="3404095"/>
            <a:ext cx="82400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amount: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$3000.70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130991" y="3033362"/>
            <a:ext cx="403970" cy="3724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Account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735518" y="3145587"/>
            <a:ext cx="82400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amount: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$1500.30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 rot="17811389">
            <a:off x="6024918" y="2580602"/>
            <a:ext cx="80156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mount: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$9999.50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3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59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van Rest</dc:creator>
  <cp:lastModifiedBy>Oskar van Rest</cp:lastModifiedBy>
  <cp:revision>45</cp:revision>
  <dcterms:created xsi:type="dcterms:W3CDTF">2018-12-16T07:12:42Z</dcterms:created>
  <dcterms:modified xsi:type="dcterms:W3CDTF">2019-01-03T17:25:51Z</dcterms:modified>
</cp:coreProperties>
</file>