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40" d="100"/>
          <a:sy n="140" d="100"/>
        </p:scale>
        <p:origin x="102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4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3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4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9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04408" y="1502804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name: </a:t>
            </a:r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Charles de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Gaulle - </a:t>
            </a:r>
            <a:r>
              <a:rPr lang="en-US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Étoile</a:t>
            </a: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4388" y="1090695"/>
            <a:ext cx="95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paris_metro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843898" y="244354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Champs-Élysées -</a:t>
            </a:r>
            <a:b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Clemenceau</a:t>
            </a:r>
            <a:b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20206" y="2882255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Concorde</a:t>
            </a:r>
            <a:b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97195" y="2882255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name: </a:t>
            </a:r>
            <a:r>
              <a:rPr lang="fr-F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Palais Royal </a:t>
            </a:r>
            <a:r>
              <a:rPr lang="fr-F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fr-F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Musée du </a:t>
            </a:r>
            <a:r>
              <a:rPr lang="fr-F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Louvre</a:t>
            </a:r>
            <a:br>
              <a:rPr lang="fr-F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888919" y="1597368"/>
            <a:ext cx="1509626" cy="1114586"/>
          </a:xfrm>
          <a:prstGeom prst="straightConnector1">
            <a:avLst/>
          </a:prstGeom>
          <a:ln w="12700">
            <a:solidFill>
              <a:schemeClr val="accent4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561452" y="2071080"/>
            <a:ext cx="372461" cy="37246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Station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843898" y="1485851"/>
            <a:ext cx="372461" cy="37246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Station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2140871">
            <a:off x="3977922" y="2498150"/>
            <a:ext cx="38318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connection</a:t>
            </a:r>
            <a:b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line: </a:t>
            </a:r>
            <a:r>
              <a:rPr lang="en-US" sz="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800" y="2874790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name: </a:t>
            </a:r>
            <a:r>
              <a:rPr lang="fr-F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Châtelet</a:t>
            </a:r>
            <a:br>
              <a:rPr lang="fr-F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50082" y="1348432"/>
            <a:ext cx="108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name: </a:t>
            </a:r>
            <a:r>
              <a:rPr lang="fr-F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Gare du Nord</a:t>
            </a:r>
            <a:br>
              <a:rPr lang="fr-F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09355" y="146244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name: </a:t>
            </a:r>
            <a:r>
              <a:rPr lang="fr-F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Pigalle</a:t>
            </a:r>
            <a:br>
              <a:rPr lang="fr-F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992673" y="1291159"/>
            <a:ext cx="286261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571069" y="1104928"/>
            <a:ext cx="372461" cy="37246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Station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9" name="Straight Arrow Connector 68"/>
          <p:cNvCxnSpPr>
            <a:endCxn id="57" idx="7"/>
          </p:cNvCxnSpPr>
          <p:nvPr/>
        </p:nvCxnSpPr>
        <p:spPr>
          <a:xfrm flipH="1">
            <a:off x="3161813" y="1286792"/>
            <a:ext cx="830860" cy="253605"/>
          </a:xfrm>
          <a:prstGeom prst="straightConnector1">
            <a:avLst/>
          </a:prstGeom>
          <a:ln w="12700">
            <a:solidFill>
              <a:schemeClr val="accent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39" idx="2"/>
          </p:cNvCxnSpPr>
          <p:nvPr/>
        </p:nvCxnSpPr>
        <p:spPr>
          <a:xfrm>
            <a:off x="4398545" y="2711954"/>
            <a:ext cx="3037769" cy="0"/>
          </a:xfrm>
          <a:prstGeom prst="straightConnector1">
            <a:avLst/>
          </a:prstGeom>
          <a:ln w="12700">
            <a:solidFill>
              <a:schemeClr val="accent4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62"/>
          <p:cNvCxnSpPr>
            <a:stCxn id="61" idx="4"/>
            <a:endCxn id="35" idx="0"/>
          </p:cNvCxnSpPr>
          <p:nvPr/>
        </p:nvCxnSpPr>
        <p:spPr>
          <a:xfrm rot="5400000">
            <a:off x="4819704" y="1588127"/>
            <a:ext cx="1048334" cy="826858"/>
          </a:xfrm>
          <a:prstGeom prst="bentConnector3">
            <a:avLst>
              <a:gd name="adj1" fmla="val 80892"/>
            </a:avLst>
          </a:prstGeom>
          <a:ln w="12700">
            <a:solidFill>
              <a:schemeClr val="accent6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744211" y="2525723"/>
            <a:ext cx="372461" cy="37246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Station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060901" y="2525723"/>
            <a:ext cx="372461" cy="37246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Station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904359" y="1935324"/>
            <a:ext cx="630877" cy="62041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902942" y="1467702"/>
            <a:ext cx="1417" cy="473841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6718129" y="1104928"/>
            <a:ext cx="372461" cy="37246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Station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397195" y="2659288"/>
            <a:ext cx="38318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connection</a:t>
            </a:r>
            <a:b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line: </a:t>
            </a:r>
            <a:r>
              <a:rPr lang="en-US" sz="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66156" y="2653426"/>
            <a:ext cx="38318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connection</a:t>
            </a:r>
            <a:b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line: </a:t>
            </a:r>
            <a:r>
              <a:rPr lang="en-US" sz="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rot="2697353">
            <a:off x="6898998" y="2081563"/>
            <a:ext cx="38318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connection</a:t>
            </a:r>
            <a:b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line: </a:t>
            </a:r>
            <a:r>
              <a:rPr lang="en-US" sz="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13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28453" y="2274664"/>
            <a:ext cx="38318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connection</a:t>
            </a:r>
            <a:b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line: </a:t>
            </a:r>
            <a:r>
              <a:rPr lang="en-US" sz="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endParaRPr lang="en-US" sz="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rot="2140871">
            <a:off x="3145738" y="1889805"/>
            <a:ext cx="38318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connection</a:t>
            </a:r>
            <a:b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line: </a:t>
            </a:r>
            <a:r>
              <a:rPr lang="en-US" sz="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030340" y="1235778"/>
            <a:ext cx="3928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connection</a:t>
            </a:r>
            <a:b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line: </a:t>
            </a:r>
            <a:r>
              <a:rPr lang="en-US" sz="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sz="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095735" y="1235778"/>
            <a:ext cx="38318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connection</a:t>
            </a:r>
            <a:b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line: </a:t>
            </a:r>
            <a:r>
              <a:rPr lang="en-US" sz="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sz="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436314" y="2525723"/>
            <a:ext cx="372461" cy="37246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Station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8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49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van Rest</dc:creator>
  <cp:lastModifiedBy>Oskar van Rest</cp:lastModifiedBy>
  <cp:revision>44</cp:revision>
  <dcterms:created xsi:type="dcterms:W3CDTF">2018-12-16T07:12:42Z</dcterms:created>
  <dcterms:modified xsi:type="dcterms:W3CDTF">2019-01-04T00:12:13Z</dcterms:modified>
</cp:coreProperties>
</file>