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7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4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2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6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9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4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3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4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1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8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D65FD-E9A0-4CA5-8F11-E99658C14B8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9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23089" y="2199289"/>
            <a:ext cx="372461" cy="37246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Person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09928" y="2317363"/>
            <a:ext cx="528036" cy="3255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University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088854" y="1743379"/>
            <a:ext cx="372461" cy="37246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Person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880249" y="2792727"/>
            <a:ext cx="372461" cy="37246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Person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2495550" y="2385520"/>
            <a:ext cx="1414378" cy="9460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7"/>
            <a:endCxn id="5" idx="3"/>
          </p:cNvCxnSpPr>
          <p:nvPr/>
        </p:nvCxnSpPr>
        <p:spPr>
          <a:xfrm flipV="1">
            <a:off x="3198164" y="2595219"/>
            <a:ext cx="789093" cy="25205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6" idx="6"/>
            <a:endCxn id="5" idx="0"/>
          </p:cNvCxnSpPr>
          <p:nvPr/>
        </p:nvCxnSpPr>
        <p:spPr>
          <a:xfrm>
            <a:off x="3461315" y="1929610"/>
            <a:ext cx="712631" cy="387753"/>
          </a:xfrm>
          <a:prstGeom prst="curved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4" idx="4"/>
            <a:endCxn id="7" idx="2"/>
          </p:cNvCxnSpPr>
          <p:nvPr/>
        </p:nvCxnSpPr>
        <p:spPr>
          <a:xfrm rot="16200000" flipH="1">
            <a:off x="2391180" y="2489889"/>
            <a:ext cx="407208" cy="570929"/>
          </a:xfrm>
          <a:prstGeom prst="curved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7" idx="1"/>
            <a:endCxn id="4" idx="5"/>
          </p:cNvCxnSpPr>
          <p:nvPr/>
        </p:nvCxnSpPr>
        <p:spPr>
          <a:xfrm flipH="1" flipV="1">
            <a:off x="2441004" y="2517204"/>
            <a:ext cx="493791" cy="33006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4" idx="0"/>
            <a:endCxn id="6" idx="2"/>
          </p:cNvCxnSpPr>
          <p:nvPr/>
        </p:nvCxnSpPr>
        <p:spPr>
          <a:xfrm rot="5400000" flipH="1" flipV="1">
            <a:off x="2564248" y="1674683"/>
            <a:ext cx="269679" cy="779534"/>
          </a:xfrm>
          <a:prstGeom prst="curved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20945485">
            <a:off x="2518619" y="1915475"/>
            <a:ext cx="306238" cy="123111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0" rIns="18288" bIns="0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knows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424030" y="2430054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name: </a:t>
            </a:r>
            <a:r>
              <a:rPr lang="en-US" sz="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Kathrine</a:t>
            </a:r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dob</a:t>
            </a:r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sz="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1994-01-15</a:t>
            </a:r>
            <a:endParaRPr 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381452" y="1534208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name: </a:t>
            </a:r>
            <a:r>
              <a:rPr lang="en-US" sz="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Riya</a:t>
            </a:r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dob</a:t>
            </a:r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sz="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1995-03-20</a:t>
            </a:r>
            <a:endParaRPr 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202683" y="2914362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name: </a:t>
            </a:r>
            <a:r>
              <a:rPr lang="en-US" sz="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Lee</a:t>
            </a:r>
          </a:p>
          <a:p>
            <a:r>
              <a:rPr lang="en-US" sz="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dob</a:t>
            </a:r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sz="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1996-01-29</a:t>
            </a:r>
            <a:endParaRPr 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385586" y="2393897"/>
            <a:ext cx="9861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name: </a:t>
            </a:r>
            <a:r>
              <a:rPr lang="en-US" sz="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UC Berkeley</a:t>
            </a:r>
            <a:endParaRPr 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 rot="2334945">
            <a:off x="2327764" y="2763387"/>
            <a:ext cx="306238" cy="123111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0" rIns="18288" bIns="0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knows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 rot="1926323">
            <a:off x="2563863" y="2630245"/>
            <a:ext cx="306238" cy="123111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0" rIns="18288" bIns="0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knows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 rot="20550285">
            <a:off x="3354979" y="2647058"/>
            <a:ext cx="458523" cy="123111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0" rIns="18288" bIns="0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studentOf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 rot="213673">
            <a:off x="3227861" y="2368499"/>
            <a:ext cx="458523" cy="123111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0" rIns="18288" bIns="0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studentOf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 rot="1614769">
            <a:off x="3693759" y="1989464"/>
            <a:ext cx="458523" cy="123111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0" rIns="18288" bIns="0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studentOf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02270" y="1534208"/>
            <a:ext cx="188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student_network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1732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27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van Rest</dc:creator>
  <cp:lastModifiedBy>Oskar van Rest</cp:lastModifiedBy>
  <cp:revision>44</cp:revision>
  <dcterms:created xsi:type="dcterms:W3CDTF">2018-12-16T07:12:42Z</dcterms:created>
  <dcterms:modified xsi:type="dcterms:W3CDTF">2019-01-03T16:12:26Z</dcterms:modified>
</cp:coreProperties>
</file>