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AFAE"/>
    <a:srgbClr val="312D2A"/>
    <a:srgbClr val="E6AC58"/>
    <a:srgbClr val="41817E"/>
    <a:srgbClr val="759C6C"/>
    <a:srgbClr val="94A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65FD-E9A0-4CA5-8F11-E99658C14B86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EE06-3063-4820-AB61-F2FC5505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77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65FD-E9A0-4CA5-8F11-E99658C14B86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EE06-3063-4820-AB61-F2FC5505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4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65FD-E9A0-4CA5-8F11-E99658C14B86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EE06-3063-4820-AB61-F2FC5505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22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65FD-E9A0-4CA5-8F11-E99658C14B86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EE06-3063-4820-AB61-F2FC5505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5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65FD-E9A0-4CA5-8F11-E99658C14B86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EE06-3063-4820-AB61-F2FC5505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61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65FD-E9A0-4CA5-8F11-E99658C14B86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EE06-3063-4820-AB61-F2FC5505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98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65FD-E9A0-4CA5-8F11-E99658C14B86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EE06-3063-4820-AB61-F2FC5505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46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65FD-E9A0-4CA5-8F11-E99658C14B86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EE06-3063-4820-AB61-F2FC5505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31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65FD-E9A0-4CA5-8F11-E99658C14B86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EE06-3063-4820-AB61-F2FC5505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48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65FD-E9A0-4CA5-8F11-E99658C14B86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EE06-3063-4820-AB61-F2FC5505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10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65FD-E9A0-4CA5-8F11-E99658C14B86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EE06-3063-4820-AB61-F2FC5505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88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D65FD-E9A0-4CA5-8F11-E99658C14B86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3EE06-3063-4820-AB61-F2FC5505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96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2D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23089" y="2199289"/>
            <a:ext cx="372461" cy="372461"/>
          </a:xfrm>
          <a:prstGeom prst="ellipse">
            <a:avLst/>
          </a:prstGeom>
          <a:solidFill>
            <a:srgbClr val="94AFAE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800" dirty="0" smtClean="0">
                <a:solidFill>
                  <a:srgbClr val="312D2A"/>
                </a:solidFill>
              </a:rPr>
              <a:t>Person</a:t>
            </a:r>
            <a:endParaRPr lang="en-US" sz="800" dirty="0">
              <a:solidFill>
                <a:srgbClr val="312D2A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909928" y="2317363"/>
            <a:ext cx="528036" cy="325528"/>
          </a:xfrm>
          <a:prstGeom prst="ellipse">
            <a:avLst/>
          </a:prstGeom>
          <a:solidFill>
            <a:srgbClr val="E6AC5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800" dirty="0" smtClean="0">
                <a:solidFill>
                  <a:srgbClr val="312D2A"/>
                </a:solidFill>
              </a:rPr>
              <a:t>University</a:t>
            </a:r>
            <a:endParaRPr lang="en-US" sz="800" dirty="0">
              <a:solidFill>
                <a:srgbClr val="312D2A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088854" y="1743379"/>
            <a:ext cx="372461" cy="372461"/>
          </a:xfrm>
          <a:prstGeom prst="ellipse">
            <a:avLst/>
          </a:prstGeom>
          <a:solidFill>
            <a:srgbClr val="94AFAE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sz="800" dirty="0" smtClean="0">
                <a:solidFill>
                  <a:srgbClr val="312D2A"/>
                </a:solidFill>
              </a:rPr>
              <a:t>Person</a:t>
            </a:r>
            <a:endParaRPr lang="en-US" sz="800" dirty="0">
              <a:solidFill>
                <a:srgbClr val="312D2A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880249" y="2792727"/>
            <a:ext cx="372461" cy="372461"/>
          </a:xfrm>
          <a:prstGeom prst="ellipse">
            <a:avLst/>
          </a:prstGeom>
          <a:solidFill>
            <a:srgbClr val="94AFAE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800" dirty="0" smtClean="0">
                <a:solidFill>
                  <a:srgbClr val="312D2A"/>
                </a:solidFill>
              </a:rPr>
              <a:t>Person</a:t>
            </a:r>
            <a:endParaRPr lang="en-US" sz="800" dirty="0">
              <a:solidFill>
                <a:srgbClr val="312D2A"/>
              </a:solidFill>
            </a:endParaRPr>
          </a:p>
        </p:txBody>
      </p:sp>
      <p:cxnSp>
        <p:nvCxnSpPr>
          <p:cNvPr id="9" name="Straight Arrow Connector 8"/>
          <p:cNvCxnSpPr>
            <a:stCxn id="4" idx="6"/>
            <a:endCxn id="5" idx="2"/>
          </p:cNvCxnSpPr>
          <p:nvPr/>
        </p:nvCxnSpPr>
        <p:spPr>
          <a:xfrm>
            <a:off x="2495550" y="2385520"/>
            <a:ext cx="1414378" cy="94607"/>
          </a:xfrm>
          <a:prstGeom prst="straightConnector1">
            <a:avLst/>
          </a:prstGeom>
          <a:ln>
            <a:solidFill>
              <a:srgbClr val="E6AC58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7"/>
            <a:endCxn id="5" idx="3"/>
          </p:cNvCxnSpPr>
          <p:nvPr/>
        </p:nvCxnSpPr>
        <p:spPr>
          <a:xfrm flipV="1">
            <a:off x="3198164" y="2595219"/>
            <a:ext cx="789093" cy="252054"/>
          </a:xfrm>
          <a:prstGeom prst="straightConnector1">
            <a:avLst/>
          </a:prstGeom>
          <a:ln>
            <a:solidFill>
              <a:srgbClr val="E6AC58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6" idx="6"/>
            <a:endCxn id="5" idx="0"/>
          </p:cNvCxnSpPr>
          <p:nvPr/>
        </p:nvCxnSpPr>
        <p:spPr>
          <a:xfrm>
            <a:off x="3461315" y="1929610"/>
            <a:ext cx="712631" cy="387753"/>
          </a:xfrm>
          <a:prstGeom prst="curvedConnector2">
            <a:avLst/>
          </a:prstGeom>
          <a:ln>
            <a:solidFill>
              <a:srgbClr val="E6AC58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4" idx="4"/>
            <a:endCxn id="7" idx="2"/>
          </p:cNvCxnSpPr>
          <p:nvPr/>
        </p:nvCxnSpPr>
        <p:spPr>
          <a:xfrm rot="16200000" flipH="1">
            <a:off x="2391180" y="2489889"/>
            <a:ext cx="407208" cy="570929"/>
          </a:xfrm>
          <a:prstGeom prst="curvedConnector2">
            <a:avLst/>
          </a:prstGeom>
          <a:ln>
            <a:solidFill>
              <a:srgbClr val="94AFAE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7" idx="1"/>
            <a:endCxn id="4" idx="5"/>
          </p:cNvCxnSpPr>
          <p:nvPr/>
        </p:nvCxnSpPr>
        <p:spPr>
          <a:xfrm flipH="1" flipV="1">
            <a:off x="2441004" y="2517204"/>
            <a:ext cx="493791" cy="330069"/>
          </a:xfrm>
          <a:prstGeom prst="straightConnector1">
            <a:avLst/>
          </a:prstGeom>
          <a:ln>
            <a:solidFill>
              <a:srgbClr val="94AFAE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4" idx="0"/>
            <a:endCxn id="6" idx="2"/>
          </p:cNvCxnSpPr>
          <p:nvPr/>
        </p:nvCxnSpPr>
        <p:spPr>
          <a:xfrm rot="5400000" flipH="1" flipV="1">
            <a:off x="2564248" y="1674683"/>
            <a:ext cx="269679" cy="779534"/>
          </a:xfrm>
          <a:prstGeom prst="curvedConnector2">
            <a:avLst/>
          </a:prstGeom>
          <a:ln>
            <a:solidFill>
              <a:srgbClr val="94AFAE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 rot="20945485">
            <a:off x="2518619" y="1915475"/>
            <a:ext cx="306238" cy="123111"/>
          </a:xfrm>
          <a:prstGeom prst="rect">
            <a:avLst/>
          </a:prstGeom>
          <a:solidFill>
            <a:srgbClr val="312D2A"/>
          </a:solidFill>
        </p:spPr>
        <p:txBody>
          <a:bodyPr wrap="none" lIns="18288" tIns="0" rIns="18288" bIns="0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knows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424030" y="2430054"/>
            <a:ext cx="872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name: </a:t>
            </a:r>
            <a:r>
              <a:rPr lang="en-US" sz="800" b="1" dirty="0" smtClean="0">
                <a:solidFill>
                  <a:schemeClr val="bg1"/>
                </a:solidFill>
              </a:rPr>
              <a:t>Kathrine</a:t>
            </a:r>
            <a:r>
              <a:rPr lang="en-US" sz="800" dirty="0" smtClean="0">
                <a:solidFill>
                  <a:schemeClr val="bg1"/>
                </a:solidFill>
              </a:rPr>
              <a:t/>
            </a:r>
            <a:br>
              <a:rPr lang="en-US" sz="800" dirty="0" smtClean="0">
                <a:solidFill>
                  <a:schemeClr val="bg1"/>
                </a:solidFill>
              </a:rPr>
            </a:br>
            <a:r>
              <a:rPr lang="en-US" sz="800" dirty="0" err="1" smtClean="0">
                <a:solidFill>
                  <a:schemeClr val="bg1"/>
                </a:solidFill>
              </a:rPr>
              <a:t>dob</a:t>
            </a:r>
            <a:r>
              <a:rPr lang="en-US" sz="800" dirty="0" smtClean="0">
                <a:solidFill>
                  <a:schemeClr val="bg1"/>
                </a:solidFill>
              </a:rPr>
              <a:t>: </a:t>
            </a:r>
            <a:r>
              <a:rPr lang="en-US" sz="800" b="1" dirty="0" smtClean="0">
                <a:solidFill>
                  <a:schemeClr val="bg1"/>
                </a:solidFill>
              </a:rPr>
              <a:t>1994-01-15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3381452" y="1534208"/>
            <a:ext cx="872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name: </a:t>
            </a:r>
            <a:r>
              <a:rPr lang="en-US" sz="800" b="1" dirty="0" smtClean="0">
                <a:solidFill>
                  <a:schemeClr val="bg1"/>
                </a:solidFill>
              </a:rPr>
              <a:t>Riya</a:t>
            </a:r>
            <a:r>
              <a:rPr lang="en-US" sz="800" dirty="0" smtClean="0">
                <a:solidFill>
                  <a:schemeClr val="bg1"/>
                </a:solidFill>
              </a:rPr>
              <a:t/>
            </a:r>
            <a:br>
              <a:rPr lang="en-US" sz="800" dirty="0" smtClean="0">
                <a:solidFill>
                  <a:schemeClr val="bg1"/>
                </a:solidFill>
              </a:rPr>
            </a:br>
            <a:r>
              <a:rPr lang="en-US" sz="800" dirty="0" err="1" smtClean="0">
                <a:solidFill>
                  <a:schemeClr val="bg1"/>
                </a:solidFill>
              </a:rPr>
              <a:t>dob</a:t>
            </a:r>
            <a:r>
              <a:rPr lang="en-US" sz="800" dirty="0" smtClean="0">
                <a:solidFill>
                  <a:schemeClr val="bg1"/>
                </a:solidFill>
              </a:rPr>
              <a:t>: </a:t>
            </a:r>
            <a:r>
              <a:rPr lang="en-US" sz="800" b="1" dirty="0" smtClean="0">
                <a:solidFill>
                  <a:schemeClr val="bg1"/>
                </a:solidFill>
              </a:rPr>
              <a:t>1995-03-20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202683" y="2914362"/>
            <a:ext cx="872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name: </a:t>
            </a:r>
            <a:r>
              <a:rPr lang="en-US" sz="800" b="1" dirty="0" smtClean="0">
                <a:solidFill>
                  <a:schemeClr val="bg1"/>
                </a:solidFill>
              </a:rPr>
              <a:t>Lee</a:t>
            </a:r>
          </a:p>
          <a:p>
            <a:r>
              <a:rPr lang="en-US" sz="800" dirty="0" err="1" smtClean="0">
                <a:solidFill>
                  <a:schemeClr val="bg1"/>
                </a:solidFill>
              </a:rPr>
              <a:t>dob</a:t>
            </a:r>
            <a:r>
              <a:rPr lang="en-US" sz="800" dirty="0" smtClean="0">
                <a:solidFill>
                  <a:schemeClr val="bg1"/>
                </a:solidFill>
              </a:rPr>
              <a:t>: </a:t>
            </a:r>
            <a:r>
              <a:rPr lang="en-US" sz="800" b="1" dirty="0" smtClean="0">
                <a:solidFill>
                  <a:schemeClr val="bg1"/>
                </a:solidFill>
              </a:rPr>
              <a:t>1996-01-29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385586" y="2393897"/>
            <a:ext cx="9861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name: </a:t>
            </a:r>
            <a:r>
              <a:rPr lang="en-US" sz="800" b="1" dirty="0" smtClean="0">
                <a:solidFill>
                  <a:schemeClr val="bg1"/>
                </a:solidFill>
              </a:rPr>
              <a:t>UC Berkeley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 rot="2334945">
            <a:off x="2327764" y="2763387"/>
            <a:ext cx="306238" cy="123111"/>
          </a:xfrm>
          <a:prstGeom prst="rect">
            <a:avLst/>
          </a:prstGeom>
          <a:solidFill>
            <a:srgbClr val="312D2A"/>
          </a:solidFill>
        </p:spPr>
        <p:txBody>
          <a:bodyPr wrap="none" lIns="18288" tIns="0" rIns="18288" bIns="0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knows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 rot="1926323">
            <a:off x="2563863" y="2630245"/>
            <a:ext cx="306238" cy="123111"/>
          </a:xfrm>
          <a:prstGeom prst="rect">
            <a:avLst/>
          </a:prstGeom>
          <a:solidFill>
            <a:srgbClr val="312D2A"/>
          </a:solidFill>
        </p:spPr>
        <p:txBody>
          <a:bodyPr wrap="none" lIns="18288" tIns="0" rIns="18288" bIns="0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knows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 rot="20550285">
            <a:off x="3354979" y="2647058"/>
            <a:ext cx="458523" cy="123111"/>
          </a:xfrm>
          <a:prstGeom prst="rect">
            <a:avLst/>
          </a:prstGeom>
          <a:solidFill>
            <a:srgbClr val="312D2A"/>
          </a:solidFill>
        </p:spPr>
        <p:txBody>
          <a:bodyPr wrap="none" lIns="18288" tIns="0" rIns="18288" bIns="0" rtlCol="0">
            <a:spAutoFit/>
          </a:bodyPr>
          <a:lstStyle/>
          <a:p>
            <a:r>
              <a:rPr lang="en-US" sz="800" dirty="0" err="1" smtClean="0">
                <a:solidFill>
                  <a:schemeClr val="bg1"/>
                </a:solidFill>
              </a:rPr>
              <a:t>studentOf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 rot="213673">
            <a:off x="3227861" y="2368499"/>
            <a:ext cx="458523" cy="123111"/>
          </a:xfrm>
          <a:prstGeom prst="rect">
            <a:avLst/>
          </a:prstGeom>
          <a:solidFill>
            <a:srgbClr val="312D2A"/>
          </a:solidFill>
        </p:spPr>
        <p:txBody>
          <a:bodyPr wrap="none" lIns="18288" tIns="0" rIns="18288" bIns="0" rtlCol="0">
            <a:spAutoFit/>
          </a:bodyPr>
          <a:lstStyle/>
          <a:p>
            <a:r>
              <a:rPr lang="en-US" sz="800" dirty="0" err="1" smtClean="0">
                <a:solidFill>
                  <a:schemeClr val="bg1"/>
                </a:solidFill>
              </a:rPr>
              <a:t>studentOf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 rot="1614769">
            <a:off x="3693759" y="1989464"/>
            <a:ext cx="458523" cy="123111"/>
          </a:xfrm>
          <a:prstGeom prst="rect">
            <a:avLst/>
          </a:prstGeom>
          <a:solidFill>
            <a:srgbClr val="312D2A"/>
          </a:solidFill>
        </p:spPr>
        <p:txBody>
          <a:bodyPr wrap="none" lIns="18288" tIns="0" rIns="18288" bIns="0" rtlCol="0">
            <a:spAutoFit/>
          </a:bodyPr>
          <a:lstStyle/>
          <a:p>
            <a:r>
              <a:rPr lang="en-US" sz="800" dirty="0" err="1" smtClean="0">
                <a:solidFill>
                  <a:schemeClr val="bg1"/>
                </a:solidFill>
              </a:rPr>
              <a:t>studentOf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402270" y="1534208"/>
            <a:ext cx="1882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bg1"/>
                </a:solidFill>
              </a:rPr>
              <a:t>student_network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32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</TotalTime>
  <Words>27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van Rest</dc:creator>
  <cp:lastModifiedBy>Oskar van Rest</cp:lastModifiedBy>
  <cp:revision>49</cp:revision>
  <dcterms:created xsi:type="dcterms:W3CDTF">2018-12-16T07:12:42Z</dcterms:created>
  <dcterms:modified xsi:type="dcterms:W3CDTF">2019-09-30T00:39:16Z</dcterms:modified>
</cp:coreProperties>
</file>