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af88e42b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5af88e42b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af88e42b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5af88e42b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af88e42b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af88e42b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67a20ccb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67a20ccb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67a20ccbf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67a20ccbf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eacf054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eacf054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7f60a44d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7f60a44d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af88e42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af88e42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af88e42b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af88e42b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af88e42b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5af88e42b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af88e42b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af88e42b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Perception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NVIDIA AI Robot Club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Pretrained Object Detector</a:t>
            </a:r>
            <a:endParaRPr sz="3400"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471900" y="1919075"/>
            <a:ext cx="8222100" cy="29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2014"/>
              <a:t>preprocess = transforms.Compose([ transforms.ToTensor(), ])</a:t>
            </a:r>
            <a:endParaRPr sz="2014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2014"/>
              <a:t>input_tensor = preprocess(</a:t>
            </a:r>
            <a:r>
              <a:rPr lang="en" sz="2014"/>
              <a:t>Image.fromarray(</a:t>
            </a:r>
            <a:r>
              <a:rPr i="1" lang="en" sz="2014">
                <a:solidFill>
                  <a:schemeClr val="dk1"/>
                </a:solidFill>
              </a:rPr>
              <a:t>color</a:t>
            </a:r>
            <a:r>
              <a:rPr lang="en" sz="2014"/>
              <a:t>)</a:t>
            </a:r>
            <a:r>
              <a:rPr lang="en" sz="2014"/>
              <a:t>)</a:t>
            </a:r>
            <a:endParaRPr sz="2014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2014"/>
              <a:t>input_batch = input_tensor.unsqueeze(0).to('cuda')</a:t>
            </a:r>
            <a:endParaRPr sz="2014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2014"/>
              <a:t>with torch.no_grad():</a:t>
            </a:r>
            <a:endParaRPr sz="2014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2014"/>
              <a:t>    output = model(input_batch)[0]</a:t>
            </a:r>
            <a:endParaRPr sz="2014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en" sz="2014"/>
              <a:t>output = {l: output[l].to('cpu').numpy() for l in output}</a:t>
            </a:r>
            <a:endParaRPr sz="212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Updated Pipeline</a:t>
            </a:r>
            <a:endParaRPr sz="3400"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471900" y="1919075"/>
            <a:ext cx="8222100" cy="30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135" name="Google Shape;13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687" y="2294238"/>
            <a:ext cx="7542524" cy="226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Next?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Match Depth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Get center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Move/turn wheels until distance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Basic Control</a:t>
            </a:r>
            <a:endParaRPr sz="3400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175" y="2012100"/>
            <a:ext cx="4619625" cy="25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2512525" y="2571750"/>
            <a:ext cx="6011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int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6137800" y="2571750"/>
            <a:ext cx="6011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int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What do we want from sensors?</a:t>
            </a:r>
            <a:endParaRPr sz="3400"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71900" y="1919075"/>
            <a:ext cx="8222100" cy="29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Position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/>
              <a:t>Obstacles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/>
              <a:t>Objects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/>
              <a:t>Endpoints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Object Detection</a:t>
            </a:r>
            <a:endParaRPr sz="3400"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71900" y="1919075"/>
            <a:ext cx="8222100" cy="30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125" y="2546527"/>
            <a:ext cx="7235725" cy="148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Basic Idea</a:t>
            </a:r>
            <a:endParaRPr sz="3400"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71900" y="1919075"/>
            <a:ext cx="8222100" cy="30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687" y="2294238"/>
            <a:ext cx="7542524" cy="226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Problems</a:t>
            </a:r>
            <a:endParaRPr sz="3400"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471900" y="1919075"/>
            <a:ext cx="8222100" cy="29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“Green”?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Multiple green blobs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Lighting?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Edges/shapes?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Performance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Neural network</a:t>
            </a:r>
            <a:endParaRPr sz="3400"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71900" y="1919075"/>
            <a:ext cx="8222100" cy="29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138" y="3453899"/>
            <a:ext cx="6831623" cy="144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1351" y="1484225"/>
            <a:ext cx="3068000" cy="204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Neural Network</a:t>
            </a:r>
            <a:endParaRPr sz="3400"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471900" y="1919075"/>
            <a:ext cx="8222100" cy="29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Weights can learn a target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Learn “shapes” through convolution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Custom inputs → custom outputs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Super acceleration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Pretrained Object Detector</a:t>
            </a:r>
            <a:endParaRPr sz="3400"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471900" y="1919075"/>
            <a:ext cx="8222100" cy="29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57"/>
              <a:t>f</a:t>
            </a:r>
            <a:r>
              <a:rPr lang="en" sz="2857"/>
              <a:t>rom torch.torchvision.models.detection import </a:t>
            </a:r>
            <a:r>
              <a:rPr lang="en" sz="2857"/>
              <a:t>maskrcnn_resnet50_fpn</a:t>
            </a:r>
            <a:endParaRPr sz="28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57"/>
              <a:t>model = maskrcnn_resnet50_fpn(</a:t>
            </a:r>
            <a:endParaRPr sz="2857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57"/>
              <a:t>pretrained=True, pretrained_backbone=True)</a:t>
            </a:r>
            <a:endParaRPr sz="28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57"/>
              <a:t>model.eval()</a:t>
            </a:r>
            <a:endParaRPr sz="28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57"/>
              <a:t>model.to('cuda')</a:t>
            </a:r>
            <a:endParaRPr sz="285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