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9FBEF-FDD7-86B3-3B76-6AB67B9E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03CBDC-B80F-4430-C340-977EECD1A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0A01C-EAD3-FA0F-8D18-300B44C4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5FE33-3EED-245D-242A-7DCCC1A5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F0A71-F9CC-FE7B-0F70-A49CF2B9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C7C56-92F0-E055-0669-F2956873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6596E2-FB7A-0F96-EFD7-E27E54047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BEBD2-A659-32B2-61B9-E2A83271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7E253-6D04-E769-F9B9-5C5D2A23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6DB1-215E-F76E-50D7-0ABC6894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3AC0E-6425-4D27-4323-6E3C27A76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C57BDD-FFBC-F27B-7F3F-5B8AD4CF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37567-F4CE-21A6-A1F6-43C1CD6F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FC39B-754D-DA7A-4488-29696DCD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8C79E-B479-27AB-E1D0-F0D5342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3F76C-12F1-6EA0-598E-3378A792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19ECA-4B8F-C11F-2E3B-4B8040EA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79098-75AF-D4A9-23BB-DD331097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88DB7B-2504-8090-C6AD-718EB135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74091-C221-3F1C-F69D-BB537AAC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5B538-858E-FD1F-A9C8-C2FBEBFD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106B7-8AA8-BEA6-F503-5DB6E541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A60ED-FCF3-73A5-21B9-3B3C8605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CFCD6-7206-3036-FB62-31EB18F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55C66-2697-FEE1-85F7-54E98A98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DFABC-16EF-FA4D-4A30-726FC0D8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7BA17-EE0D-2DB6-D146-905E826A0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9C8E03-06FA-0930-928A-BC5C32D58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DB42B0-9D97-54B0-A3B0-5A80FD94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5BBC3-81F3-72DB-1229-02213EE6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940346-A812-90B5-66A5-7C17E151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4AEE-5683-4756-CB25-B9794AB7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6FAB01-FCFE-7393-680D-7E94693A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88B8DD-8B78-3EB5-66DE-F08A6EC1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204234-589C-D7D9-B3FA-7B493FA84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0D2D42-DF61-3EBE-FF7E-04DF16493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D9D6-1059-9A48-928B-E52F6786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CB111E-DC69-DDF1-0234-F54B364D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329D01-A813-BFB1-8C77-1F68232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4702C-3AC8-F75B-9F11-CE950865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2B3565-988F-92DE-6346-56735C84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BF12F0-EB33-1A3C-7261-9494CDFA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6F796C-2AF7-42D3-4827-8F715E7F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6FDBDE-AE2B-EB1C-59A7-10D01195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47950B-D642-4FA4-83DC-6555EC4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433351-CB79-A09B-D464-A80234F4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50D65-4D2F-FB38-6C3B-1F1ACD0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4C8E9-26AC-90ED-59B8-AC27DA76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4CE68-9EF4-0606-88A4-8B5AE26D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5D0C8-E46C-7189-7EA2-225AF957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131756-C6EA-3CDE-E22D-932A5A9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7E4C09-810A-B819-E182-019E3793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5F4A7-61A1-E35B-27F0-46499629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E9993B-72C3-609F-40A8-212A32AF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8D687-E97B-501C-724A-A0EA5B0C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E0FD8-CEAC-AA4B-F6FE-165C52E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47551-C5C3-7E3B-F607-001606BF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1B426B-4887-6C9D-F463-A7E98168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1AA35B-9279-48E9-A50E-2DA7925E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B5B899-44D7-8ABC-CB6A-5EF6A481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FC638-E22E-39CC-60ED-426E07681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0793E-951B-4058-B676-464160E89DD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A38DD-1253-BBF0-AE1B-97FAE9319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08E45-9789-3761-1F88-F799BDC11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0EEBB-9332-4D08-A039-0D910E20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82F4F-B58F-12EE-4779-E6226EF74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1982E-CF91-7E3C-F4B0-22E6AB85B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BBB57E-34FA-1090-AB90-40ED8FDC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1790471"/>
            <a:ext cx="995501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3401-A934-0F75-2279-6ABF72E8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4D551-E032-032B-FBF8-C3FFE68A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EA4031-9FC6-43CC-0E27-68F5ECC0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2490656"/>
            <a:ext cx="1120296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049D4-3782-A097-3871-C06D8555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3BB8C-5076-9464-C5E1-FC94E866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016926-9988-45BC-4734-34E9445B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838103"/>
            <a:ext cx="1178407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4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18BEA-9D34-D180-F4E1-55A5A139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5DD9B-0CD8-CED0-5459-BDCE5B40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3AD259-C8ED-DA75-19F7-0E824E5B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028"/>
            <a:ext cx="12192000" cy="51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3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1792C-7F37-6F95-E54E-9542F048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8B2FE-1F97-B496-2263-AD03A71D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15C736-4189-1206-71F0-C2E73B80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661601"/>
            <a:ext cx="11650701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85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Challenger Guerrero</dc:creator>
  <cp:lastModifiedBy>Challenger Guerrero</cp:lastModifiedBy>
  <cp:revision>1</cp:revision>
  <dcterms:created xsi:type="dcterms:W3CDTF">2024-05-19T23:46:56Z</dcterms:created>
  <dcterms:modified xsi:type="dcterms:W3CDTF">2024-05-20T00:03:05Z</dcterms:modified>
</cp:coreProperties>
</file>