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5B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4C87-9B2C-4ABB-8F2C-24F8CBBC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53F3A-94C6-49F5-86B1-7DD0A2A7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D92E-43E9-43C3-99D4-3FE45CA5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F29D-C23F-4C3C-9EE8-6FCB1DC6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88F4-D36C-4DAB-828D-5DD91BC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9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5760-142E-489E-8873-7C6AD9B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9DF7-5F79-4A6B-B57F-B5A6E229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53BE-F8A1-4BE6-9036-439D519C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8893-D8D1-48C5-9F68-A432B423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400C-51E9-4079-9474-3531821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55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60D1-6100-4BBD-8A1C-3B9162D9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C2F0-7A21-4116-9193-4A6FE58E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70AB-3CF2-447B-B173-2DF0667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2AEE-0AD1-465C-A7A6-EF77306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C6F5-FEA5-4BDE-845E-DF4437D3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53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AA88-74FD-43A5-9485-7A3DB3D0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C56D-6330-471A-94FF-65A10652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C7D8-1B77-4056-861A-2103C32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38A9-27AF-4735-B904-4616FD9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2ECC-48AD-4EA6-8B4C-0ACD53F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1F4A-AE90-4D3E-9237-D85AB10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E5BB-AF28-42A5-80AF-DA0EC659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6F03-1221-4732-BD48-F7337B50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F430-A5B7-4C3F-B5B1-7030446F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8970-5560-4568-B16F-EDA0660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ACDD-5007-4AC2-B910-E4393090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7873-E95E-4614-BBFE-3786D5BD2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D6F18-8E5E-4384-9981-5E578088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086D-0E7E-43A5-9ED3-56F55C4B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8EC6-53E7-43CB-93B7-35F99D4D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4870-356A-4931-AC50-0BF6AF62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12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E14-8C74-4A75-8072-4D5D0E65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1ABC-CE11-4A4C-A36A-4596CDBC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FB83-0ACD-4F0D-9CBE-DF05C9EC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F149F-F225-4372-843D-3AC7928E8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4B887-CDA2-4CCF-9711-CA46BAC5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B6207-B2A4-4484-A43E-6CD4DE90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C1E80-D419-4F3F-98FE-97F5CC3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29076-2B13-4F13-863B-AB2B069C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3757-FD2D-4C82-B50B-FF879FD5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3A792-5505-49A7-A4A6-B8BC901F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107D8-2EEE-4A37-8C45-45C9BD76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1EEA-2A5E-45B6-B88A-2AC1EB4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36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632D3-E48A-4F6C-9034-857207A9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1A034-C9C9-41A9-B68B-9585E25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EF67-6B00-46D5-9738-2FB35E3F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2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5B3D-6DFC-4D70-A82E-17F6669E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2B3A-7A86-43FA-916B-6F66893E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A37AC-6CFD-48D7-AFDD-A5B7504A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5B60-91B6-43CC-BAD7-E13DF64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9E16-43B1-4209-BBB4-4444F87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D653-27CA-44D8-BFDF-56483935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26EC-C812-47C7-9F4D-A2595D1E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3B7ED-6223-4F03-979C-E1810FEE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0B49-FDBE-448A-82ED-429CD2C4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94F1-79C4-4192-85F0-884CDD89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DF438-B58C-45C7-A70E-DAF088F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E397-ED66-47B7-8444-19E8345F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6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DBD1-0509-4888-AEA4-899CFA9B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07FC-7062-4BFB-9BBD-B0B7F977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0319-ADB1-464C-9395-C3E3AF796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0939-DA47-49ED-9298-E333E3440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B767D-730C-4B49-B680-3CDB7C46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4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F76FE-12DF-452A-B586-702F8A72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59" y="1482757"/>
            <a:ext cx="7370483" cy="4992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8E344A-ACDA-43C4-8E1D-396762E15581}"/>
              </a:ext>
            </a:extLst>
          </p:cNvPr>
          <p:cNvSpPr/>
          <p:nvPr/>
        </p:nvSpPr>
        <p:spPr>
          <a:xfrm>
            <a:off x="2410758" y="1482756"/>
            <a:ext cx="7370483" cy="499206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9D5A-0A6A-4622-8C98-EE7F871C126B}"/>
              </a:ext>
            </a:extLst>
          </p:cNvPr>
          <p:cNvCxnSpPr>
            <a:cxnSpLocks/>
          </p:cNvCxnSpPr>
          <p:nvPr/>
        </p:nvCxnSpPr>
        <p:spPr>
          <a:xfrm flipH="1" flipV="1">
            <a:off x="1626988" y="1227908"/>
            <a:ext cx="783770" cy="33092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80389C-16E0-4EA1-A20C-88A0B061E18A}"/>
              </a:ext>
            </a:extLst>
          </p:cNvPr>
          <p:cNvSpPr/>
          <p:nvPr/>
        </p:nvSpPr>
        <p:spPr>
          <a:xfrm>
            <a:off x="390370" y="957943"/>
            <a:ext cx="1297578" cy="896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(1) </a:t>
            </a:r>
            <a:r>
              <a:rPr lang="en-US" dirty="0"/>
              <a:t>Instance of class </a:t>
            </a:r>
            <a:r>
              <a:rPr lang="en-US" b="1" dirty="0"/>
              <a:t>Window</a:t>
            </a:r>
            <a:endParaRPr lang="en-CA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20CE8-4FD8-4F4B-9491-464C7B9DC681}"/>
              </a:ext>
            </a:extLst>
          </p:cNvPr>
          <p:cNvSpPr/>
          <p:nvPr/>
        </p:nvSpPr>
        <p:spPr>
          <a:xfrm>
            <a:off x="2541387" y="2037805"/>
            <a:ext cx="5669280" cy="2063932"/>
          </a:xfrm>
          <a:prstGeom prst="rect">
            <a:avLst/>
          </a:prstGeom>
          <a:solidFill>
            <a:srgbClr val="4472C4">
              <a:alpha val="30196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699A6-0617-4B05-A440-EE877C8A6440}"/>
              </a:ext>
            </a:extLst>
          </p:cNvPr>
          <p:cNvSpPr/>
          <p:nvPr/>
        </p:nvSpPr>
        <p:spPr>
          <a:xfrm>
            <a:off x="2615410" y="4356585"/>
            <a:ext cx="5669280" cy="2063932"/>
          </a:xfrm>
          <a:prstGeom prst="rect">
            <a:avLst/>
          </a:prstGeom>
          <a:solidFill>
            <a:srgbClr val="4472C4">
              <a:alpha val="30196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0D832-E613-4395-9200-75AD8253A96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560156" y="3069771"/>
            <a:ext cx="981231" cy="11234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C1EF64-5BBB-479C-AE6C-ABBF91BAC425}"/>
              </a:ext>
            </a:extLst>
          </p:cNvPr>
          <p:cNvCxnSpPr>
            <a:cxnSpLocks/>
          </p:cNvCxnSpPr>
          <p:nvPr/>
        </p:nvCxnSpPr>
        <p:spPr>
          <a:xfrm flipH="1" flipV="1">
            <a:off x="1560156" y="4193177"/>
            <a:ext cx="1055256" cy="119537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DFC16C-9F61-4557-9195-BA693D0501B8}"/>
              </a:ext>
            </a:extLst>
          </p:cNvPr>
          <p:cNvSpPr/>
          <p:nvPr/>
        </p:nvSpPr>
        <p:spPr>
          <a:xfrm>
            <a:off x="156608" y="3708825"/>
            <a:ext cx="1406388" cy="8969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 Instances of class </a:t>
            </a:r>
            <a:r>
              <a:rPr lang="en-US" b="1" dirty="0" err="1"/>
              <a:t>CardsField</a:t>
            </a:r>
            <a:endParaRPr lang="en-CA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62FED7-A032-4D38-8B43-6676999FE97F}"/>
              </a:ext>
            </a:extLst>
          </p:cNvPr>
          <p:cNvSpPr/>
          <p:nvPr/>
        </p:nvSpPr>
        <p:spPr>
          <a:xfrm>
            <a:off x="2628470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063CAB-E09E-4C39-9F4D-44501650B24B}"/>
              </a:ext>
            </a:extLst>
          </p:cNvPr>
          <p:cNvSpPr/>
          <p:nvPr/>
        </p:nvSpPr>
        <p:spPr>
          <a:xfrm>
            <a:off x="4024114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A26B99-777E-45A0-AEFC-8BD16E3022B8}"/>
              </a:ext>
            </a:extLst>
          </p:cNvPr>
          <p:cNvSpPr/>
          <p:nvPr/>
        </p:nvSpPr>
        <p:spPr>
          <a:xfrm>
            <a:off x="5384258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8CF6DC-A533-4927-8017-00161B75503B}"/>
              </a:ext>
            </a:extLst>
          </p:cNvPr>
          <p:cNvSpPr/>
          <p:nvPr/>
        </p:nvSpPr>
        <p:spPr>
          <a:xfrm>
            <a:off x="6797462" y="2341577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B85791-B83E-4BCC-8BB3-A16704AE60C1}"/>
              </a:ext>
            </a:extLst>
          </p:cNvPr>
          <p:cNvSpPr/>
          <p:nvPr/>
        </p:nvSpPr>
        <p:spPr>
          <a:xfrm>
            <a:off x="2689435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83862D-67CB-4B4C-88C4-C22CF01BCFAB}"/>
              </a:ext>
            </a:extLst>
          </p:cNvPr>
          <p:cNvSpPr/>
          <p:nvPr/>
        </p:nvSpPr>
        <p:spPr>
          <a:xfrm>
            <a:off x="4018960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EAA70A-B8C5-4DF7-BB07-16AEC4154D9E}"/>
              </a:ext>
            </a:extLst>
          </p:cNvPr>
          <p:cNvSpPr/>
          <p:nvPr/>
        </p:nvSpPr>
        <p:spPr>
          <a:xfrm>
            <a:off x="5361876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9FCF65-A855-447E-9D20-BA471C4CE72B}"/>
              </a:ext>
            </a:extLst>
          </p:cNvPr>
          <p:cNvSpPr/>
          <p:nvPr/>
        </p:nvSpPr>
        <p:spPr>
          <a:xfrm>
            <a:off x="6785587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06C36B-A4FD-44A9-AFC3-7AE324C5015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238828" y="1020625"/>
            <a:ext cx="1086179" cy="13393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01E41A-9942-4DE0-9F9A-8DF7BB19327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324056" y="1020623"/>
            <a:ext cx="3083764" cy="13209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EBA8D4-0D3D-4374-B82D-2837E51D8FA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347817" y="1020625"/>
            <a:ext cx="286655" cy="13393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6915FF-FC44-4350-BBEE-B3CE921478D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329210" y="1020624"/>
            <a:ext cx="1665406" cy="133939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41A5BD-562F-41EB-8645-12467B6D61FD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3299793" y="4605807"/>
            <a:ext cx="7178889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6F6843-E52C-4261-995C-31E1760DCD30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4629318" y="4605807"/>
            <a:ext cx="5849364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222E9A-0B8E-4CED-93FF-9DCF8749AF0A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972234" y="4605807"/>
            <a:ext cx="4531817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94CA0D-FAF3-4476-AD53-590CCC7237DB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7395945" y="4605807"/>
            <a:ext cx="3108106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8F51293-40B9-4D77-9556-A9889B96D7CA}"/>
              </a:ext>
            </a:extLst>
          </p:cNvPr>
          <p:cNvSpPr/>
          <p:nvPr/>
        </p:nvSpPr>
        <p:spPr>
          <a:xfrm>
            <a:off x="3148270" y="159054"/>
            <a:ext cx="2717668" cy="8969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 Instances of class CARD owned by “Dealer_”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CardsField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E77DA7-B59E-4D2B-B402-3AF68F56E1F9}"/>
              </a:ext>
            </a:extLst>
          </p:cNvPr>
          <p:cNvSpPr/>
          <p:nvPr/>
        </p:nvSpPr>
        <p:spPr>
          <a:xfrm>
            <a:off x="10134060" y="4157316"/>
            <a:ext cx="1648637" cy="1989908"/>
          </a:xfrm>
          <a:prstGeom prst="rect">
            <a:avLst/>
          </a:prstGeom>
          <a:solidFill>
            <a:srgbClr val="C345BA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 Instances of class CARD owned by “Player_”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CardsField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07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Paladiya</dc:creator>
  <cp:lastModifiedBy>Chirag Paladiya</cp:lastModifiedBy>
  <cp:revision>8</cp:revision>
  <dcterms:created xsi:type="dcterms:W3CDTF">2021-06-18T04:23:14Z</dcterms:created>
  <dcterms:modified xsi:type="dcterms:W3CDTF">2021-06-19T03:39:12Z</dcterms:modified>
</cp:coreProperties>
</file>