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345B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4C87-9B2C-4ABB-8F2C-24F8CBBC9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53F3A-94C6-49F5-86B1-7DD0A2A74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6D92E-43E9-43C3-99D4-3FE45CA5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DCA6-6100-4716-B2C2-0E728B14552C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0F29D-C23F-4C3C-9EE8-6FCB1DC6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88F4-D36C-4DAB-828D-5DD91BCF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9AE-6573-43E9-8183-26CDCA08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94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5760-142E-489E-8873-7C6AD9B5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A9DF7-5F79-4A6B-B57F-B5A6E2293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E53BE-F8A1-4BE6-9036-439D519C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DCA6-6100-4716-B2C2-0E728B14552C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A8893-D8D1-48C5-9F68-A432B423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2400C-51E9-4079-9474-3531821B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9AE-6573-43E9-8183-26CDCA08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55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F60D1-6100-4BBD-8A1C-3B9162D9C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4C2F0-7A21-4116-9193-4A6FE58EF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370AB-3CF2-447B-B173-2DF0667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DCA6-6100-4716-B2C2-0E728B14552C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A2AEE-0AD1-465C-A7A6-EF773061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C6F5-FEA5-4BDE-845E-DF4437D3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9AE-6573-43E9-8183-26CDCA08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53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AA88-74FD-43A5-9485-7A3DB3D0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6C56D-6330-471A-94FF-65A10652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3C7D8-1B77-4056-861A-2103C324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DCA6-6100-4716-B2C2-0E728B14552C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638A9-27AF-4735-B904-4616FD9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2ECC-48AD-4EA6-8B4C-0ACD53FE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9AE-6573-43E9-8183-26CDCA08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19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1F4A-AE90-4D3E-9237-D85AB10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3E5BB-AF28-42A5-80AF-DA0EC6597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A6F03-1221-4732-BD48-F7337B50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DCA6-6100-4716-B2C2-0E728B14552C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1F430-A5B7-4C3F-B5B1-7030446F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78970-5560-4568-B16F-EDA06604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9AE-6573-43E9-8183-26CDCA08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72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ACDD-5007-4AC2-B910-E4393090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97873-E95E-4614-BBFE-3786D5BD2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D6F18-8E5E-4384-9981-5E5780885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F086D-0E7E-43A5-9ED3-56F55C4B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DCA6-6100-4716-B2C2-0E728B14552C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D8EC6-53E7-43CB-93B7-35F99D4D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C4870-356A-4931-AC50-0BF6AF62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9AE-6573-43E9-8183-26CDCA08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012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FE14-8C74-4A75-8072-4D5D0E65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A1ABC-CE11-4A4C-A36A-4596CDBC0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CFB83-0ACD-4F0D-9CBE-DF05C9ECC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F149F-F225-4372-843D-3AC7928E8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D4B887-CDA2-4CCF-9711-CA46BAC54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B6207-B2A4-4484-A43E-6CD4DE90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DCA6-6100-4716-B2C2-0E728B14552C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C1E80-D419-4F3F-98FE-97F5CC35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29076-2B13-4F13-863B-AB2B069C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9AE-6573-43E9-8183-26CDCA08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08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3757-FD2D-4C82-B50B-FF879FD5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3A792-5505-49A7-A4A6-B8BC901F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DCA6-6100-4716-B2C2-0E728B14552C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107D8-2EEE-4A37-8C45-45C9BD76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C1EEA-2A5E-45B6-B88A-2AC1EB4D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9AE-6573-43E9-8183-26CDCA08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636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C632D3-E48A-4F6C-9034-857207A9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DCA6-6100-4716-B2C2-0E728B14552C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1A034-C9C9-41A9-B68B-9585E25F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DEF67-6B00-46D5-9738-2FB35E3F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9AE-6573-43E9-8183-26CDCA08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02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5B3D-6DFC-4D70-A82E-17F6669E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22B3A-7A86-43FA-916B-6F66893E5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A37AC-6CFD-48D7-AFDD-A5B7504AD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B5B60-91B6-43CC-BAD7-E13DF64D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DCA6-6100-4716-B2C2-0E728B14552C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29E16-43B1-4209-BBB4-4444F874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6D653-27CA-44D8-BFDF-56483935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9AE-6573-43E9-8183-26CDCA08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955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26EC-C812-47C7-9F4D-A2595D1E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3B7ED-6223-4F03-979C-E1810FEEF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D0B49-FDBE-448A-82ED-429CD2C42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294F1-79C4-4192-85F0-884CDD89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DCA6-6100-4716-B2C2-0E728B14552C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DF438-B58C-45C7-A70E-DAF088F6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3E397-ED66-47B7-8444-19E8345F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9AE-6573-43E9-8183-26CDCA08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66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1DBD1-0509-4888-AEA4-899CFA9B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107FC-7062-4BFB-9BBD-B0B7F9770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C0319-ADB1-464C-9395-C3E3AF796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ADCA6-6100-4716-B2C2-0E728B14552C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40939-DA47-49ED-9298-E333E3440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B767D-730C-4B49-B680-3CDB7C466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629AE-6573-43E9-8183-26CDCA088F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43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BF76FE-12DF-452A-B586-702F8A724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759" y="1482757"/>
            <a:ext cx="7370483" cy="49920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8E344A-ACDA-43C4-8E1D-396762E15581}"/>
              </a:ext>
            </a:extLst>
          </p:cNvPr>
          <p:cNvSpPr/>
          <p:nvPr/>
        </p:nvSpPr>
        <p:spPr>
          <a:xfrm>
            <a:off x="2410758" y="1482756"/>
            <a:ext cx="7370483" cy="4992065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9D5A-0A6A-4622-8C98-EE7F871C126B}"/>
              </a:ext>
            </a:extLst>
          </p:cNvPr>
          <p:cNvCxnSpPr>
            <a:cxnSpLocks/>
          </p:cNvCxnSpPr>
          <p:nvPr/>
        </p:nvCxnSpPr>
        <p:spPr>
          <a:xfrm flipH="1" flipV="1">
            <a:off x="1626988" y="1227908"/>
            <a:ext cx="783770" cy="330926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F80389C-16E0-4EA1-A20C-88A0B061E18A}"/>
              </a:ext>
            </a:extLst>
          </p:cNvPr>
          <p:cNvSpPr/>
          <p:nvPr/>
        </p:nvSpPr>
        <p:spPr>
          <a:xfrm>
            <a:off x="390370" y="957943"/>
            <a:ext cx="1297578" cy="89698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(1) </a:t>
            </a:r>
            <a:r>
              <a:rPr lang="en-US" dirty="0"/>
              <a:t>Instance of class </a:t>
            </a:r>
            <a:r>
              <a:rPr lang="en-US" b="1" dirty="0"/>
              <a:t>Window</a:t>
            </a:r>
            <a:endParaRPr lang="en-CA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020CE8-4FD8-4F4B-9491-464C7B9DC681}"/>
              </a:ext>
            </a:extLst>
          </p:cNvPr>
          <p:cNvSpPr/>
          <p:nvPr/>
        </p:nvSpPr>
        <p:spPr>
          <a:xfrm>
            <a:off x="2541387" y="2037805"/>
            <a:ext cx="5669280" cy="2063932"/>
          </a:xfrm>
          <a:prstGeom prst="rect">
            <a:avLst/>
          </a:prstGeom>
          <a:solidFill>
            <a:srgbClr val="4472C4">
              <a:alpha val="30196"/>
            </a:srgb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1699A6-0617-4B05-A440-EE877C8A6440}"/>
              </a:ext>
            </a:extLst>
          </p:cNvPr>
          <p:cNvSpPr/>
          <p:nvPr/>
        </p:nvSpPr>
        <p:spPr>
          <a:xfrm>
            <a:off x="2615410" y="4356585"/>
            <a:ext cx="5669280" cy="2063932"/>
          </a:xfrm>
          <a:prstGeom prst="rect">
            <a:avLst/>
          </a:prstGeom>
          <a:solidFill>
            <a:srgbClr val="4472C4">
              <a:alpha val="30196"/>
            </a:srgb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0D832-E613-4395-9200-75AD8253A96A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1560156" y="3069771"/>
            <a:ext cx="981231" cy="11234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C1EF64-5BBB-479C-AE6C-ABBF91BAC425}"/>
              </a:ext>
            </a:extLst>
          </p:cNvPr>
          <p:cNvCxnSpPr>
            <a:cxnSpLocks/>
          </p:cNvCxnSpPr>
          <p:nvPr/>
        </p:nvCxnSpPr>
        <p:spPr>
          <a:xfrm flipH="1" flipV="1">
            <a:off x="1560156" y="4193177"/>
            <a:ext cx="1055256" cy="119537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1DFC16C-9F61-4557-9195-BA693D0501B8}"/>
              </a:ext>
            </a:extLst>
          </p:cNvPr>
          <p:cNvSpPr/>
          <p:nvPr/>
        </p:nvSpPr>
        <p:spPr>
          <a:xfrm>
            <a:off x="156608" y="3708825"/>
            <a:ext cx="1406388" cy="8969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(2) Instances of class </a:t>
            </a:r>
            <a:r>
              <a:rPr lang="en-US" b="1" dirty="0" err="1"/>
              <a:t>CardsField</a:t>
            </a:r>
            <a:endParaRPr lang="en-CA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362FED7-A032-4D38-8B43-6676999FE97F}"/>
              </a:ext>
            </a:extLst>
          </p:cNvPr>
          <p:cNvSpPr/>
          <p:nvPr/>
        </p:nvSpPr>
        <p:spPr>
          <a:xfrm>
            <a:off x="2628470" y="2360023"/>
            <a:ext cx="1220715" cy="165462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063CAB-E09E-4C39-9F4D-44501650B24B}"/>
              </a:ext>
            </a:extLst>
          </p:cNvPr>
          <p:cNvSpPr/>
          <p:nvPr/>
        </p:nvSpPr>
        <p:spPr>
          <a:xfrm>
            <a:off x="4024114" y="2360023"/>
            <a:ext cx="1220715" cy="165462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AA26B99-777E-45A0-AEFC-8BD16E3022B8}"/>
              </a:ext>
            </a:extLst>
          </p:cNvPr>
          <p:cNvSpPr/>
          <p:nvPr/>
        </p:nvSpPr>
        <p:spPr>
          <a:xfrm>
            <a:off x="5384258" y="2360023"/>
            <a:ext cx="1220715" cy="165462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8CF6DC-A533-4927-8017-00161B75503B}"/>
              </a:ext>
            </a:extLst>
          </p:cNvPr>
          <p:cNvSpPr/>
          <p:nvPr/>
        </p:nvSpPr>
        <p:spPr>
          <a:xfrm>
            <a:off x="6797462" y="2341577"/>
            <a:ext cx="1220715" cy="165462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7B85791-B83E-4BCC-8BB3-A16704AE60C1}"/>
              </a:ext>
            </a:extLst>
          </p:cNvPr>
          <p:cNvSpPr/>
          <p:nvPr/>
        </p:nvSpPr>
        <p:spPr>
          <a:xfrm>
            <a:off x="2689435" y="4605807"/>
            <a:ext cx="1220715" cy="1654628"/>
          </a:xfrm>
          <a:prstGeom prst="roundRect">
            <a:avLst/>
          </a:prstGeom>
          <a:solidFill>
            <a:srgbClr val="C345BA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F83862D-67CB-4B4C-88C4-C22CF01BCFAB}"/>
              </a:ext>
            </a:extLst>
          </p:cNvPr>
          <p:cNvSpPr/>
          <p:nvPr/>
        </p:nvSpPr>
        <p:spPr>
          <a:xfrm>
            <a:off x="4018960" y="4605807"/>
            <a:ext cx="1220715" cy="1654628"/>
          </a:xfrm>
          <a:prstGeom prst="roundRect">
            <a:avLst/>
          </a:prstGeom>
          <a:solidFill>
            <a:srgbClr val="C345BA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5EAA70A-B8C5-4DF7-BB07-16AEC4154D9E}"/>
              </a:ext>
            </a:extLst>
          </p:cNvPr>
          <p:cNvSpPr/>
          <p:nvPr/>
        </p:nvSpPr>
        <p:spPr>
          <a:xfrm>
            <a:off x="5361876" y="4605807"/>
            <a:ext cx="1220715" cy="1654628"/>
          </a:xfrm>
          <a:prstGeom prst="roundRect">
            <a:avLst/>
          </a:prstGeom>
          <a:solidFill>
            <a:srgbClr val="C345BA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39FCF65-A855-447E-9D20-BA471C4CE72B}"/>
              </a:ext>
            </a:extLst>
          </p:cNvPr>
          <p:cNvSpPr/>
          <p:nvPr/>
        </p:nvSpPr>
        <p:spPr>
          <a:xfrm>
            <a:off x="6785587" y="4605807"/>
            <a:ext cx="1220715" cy="1654628"/>
          </a:xfrm>
          <a:prstGeom prst="roundRect">
            <a:avLst/>
          </a:prstGeom>
          <a:solidFill>
            <a:srgbClr val="C345BA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06C36B-A4FD-44A9-AFC3-7AE324C50152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238828" y="1020625"/>
            <a:ext cx="1086179" cy="133939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201E41A-9942-4DE0-9F9A-8DF7BB193277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4324056" y="1020623"/>
            <a:ext cx="3083764" cy="132095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EBA8D4-0D3D-4374-B82D-2837E51D8FAA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4347817" y="1020625"/>
            <a:ext cx="286655" cy="133939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96915FF-FC44-4350-BBEE-B3CE921478D9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4329210" y="1020624"/>
            <a:ext cx="1665406" cy="133939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41A5BD-562F-41EB-8645-12467B6D61FD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3299793" y="4605807"/>
            <a:ext cx="7178889" cy="577846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6F6843-E52C-4261-995C-31E1760DCD30}"/>
              </a:ext>
            </a:extLst>
          </p:cNvPr>
          <p:cNvCxnSpPr>
            <a:cxnSpLocks/>
            <a:stCxn id="29" idx="0"/>
          </p:cNvCxnSpPr>
          <p:nvPr/>
        </p:nvCxnSpPr>
        <p:spPr>
          <a:xfrm>
            <a:off x="4629318" y="4605807"/>
            <a:ext cx="5849364" cy="577846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3222E9A-0B8E-4CED-93FF-9DCF8749AF0A}"/>
              </a:ext>
            </a:extLst>
          </p:cNvPr>
          <p:cNvCxnSpPr>
            <a:cxnSpLocks/>
            <a:stCxn id="30" idx="0"/>
          </p:cNvCxnSpPr>
          <p:nvPr/>
        </p:nvCxnSpPr>
        <p:spPr>
          <a:xfrm>
            <a:off x="5972234" y="4605807"/>
            <a:ext cx="4531817" cy="577846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94CA0D-FAF3-4476-AD53-590CCC7237DB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7395945" y="4605807"/>
            <a:ext cx="3108106" cy="577846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8F51293-40B9-4D77-9556-A9889B96D7CA}"/>
              </a:ext>
            </a:extLst>
          </p:cNvPr>
          <p:cNvSpPr/>
          <p:nvPr/>
        </p:nvSpPr>
        <p:spPr>
          <a:xfrm>
            <a:off x="3148270" y="159054"/>
            <a:ext cx="2717668" cy="8969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(3) Instances of class 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Card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owned by “Dealer_”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CardsField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DE77DA7-B59E-4D2B-B402-3AF68F56E1F9}"/>
              </a:ext>
            </a:extLst>
          </p:cNvPr>
          <p:cNvSpPr/>
          <p:nvPr/>
        </p:nvSpPr>
        <p:spPr>
          <a:xfrm>
            <a:off x="10134060" y="4157316"/>
            <a:ext cx="1648637" cy="1989908"/>
          </a:xfrm>
          <a:prstGeom prst="rect">
            <a:avLst/>
          </a:prstGeom>
          <a:solidFill>
            <a:srgbClr val="C345BA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(4) Instances of class 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Card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owned by “Player_”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CardsField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907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BF76FE-12DF-452A-B586-702F8A724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759" y="1482757"/>
            <a:ext cx="7370483" cy="4992065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50D09274-2422-4A24-A75C-30AEED3AE471}"/>
              </a:ext>
            </a:extLst>
          </p:cNvPr>
          <p:cNvSpPr/>
          <p:nvPr/>
        </p:nvSpPr>
        <p:spPr>
          <a:xfrm>
            <a:off x="8497979" y="5631693"/>
            <a:ext cx="1018755" cy="661851"/>
          </a:xfrm>
          <a:prstGeom prst="rect">
            <a:avLst/>
          </a:prstGeom>
          <a:solidFill>
            <a:srgbClr val="ED7D31">
              <a:alpha val="4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6159AA-ED21-4605-A3A9-52EB189C0E91}"/>
              </a:ext>
            </a:extLst>
          </p:cNvPr>
          <p:cNvSpPr/>
          <p:nvPr/>
        </p:nvSpPr>
        <p:spPr>
          <a:xfrm>
            <a:off x="10014011" y="5553315"/>
            <a:ext cx="1718356" cy="43978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 err="1"/>
              <a:t>QGroupBox</a:t>
            </a:r>
            <a:r>
              <a:rPr lang="en-CA" sz="1100" dirty="0"/>
              <a:t> </a:t>
            </a:r>
            <a:r>
              <a:rPr lang="en-CA" sz="1100" b="1" dirty="0"/>
              <a:t>*</a:t>
            </a:r>
            <a:r>
              <a:rPr lang="en-CA" sz="1100" b="1" dirty="0" err="1"/>
              <a:t>PlayersFundPrompt</a:t>
            </a:r>
            <a:r>
              <a:rPr lang="en-CA" sz="1100" b="1" dirty="0"/>
              <a:t>_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30AC022-B382-4281-AEC7-776D11F94C41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 flipV="1">
            <a:off x="9516734" y="5773207"/>
            <a:ext cx="497277" cy="18941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38E344A-ACDA-43C4-8E1D-396762E15581}"/>
              </a:ext>
            </a:extLst>
          </p:cNvPr>
          <p:cNvSpPr/>
          <p:nvPr/>
        </p:nvSpPr>
        <p:spPr>
          <a:xfrm>
            <a:off x="2410758" y="1482756"/>
            <a:ext cx="7370483" cy="4992065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9D5A-0A6A-4622-8C98-EE7F871C126B}"/>
              </a:ext>
            </a:extLst>
          </p:cNvPr>
          <p:cNvCxnSpPr>
            <a:cxnSpLocks/>
          </p:cNvCxnSpPr>
          <p:nvPr/>
        </p:nvCxnSpPr>
        <p:spPr>
          <a:xfrm flipH="1" flipV="1">
            <a:off x="1626988" y="1227908"/>
            <a:ext cx="783770" cy="330926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F80389C-16E0-4EA1-A20C-88A0B061E18A}"/>
              </a:ext>
            </a:extLst>
          </p:cNvPr>
          <p:cNvSpPr/>
          <p:nvPr/>
        </p:nvSpPr>
        <p:spPr>
          <a:xfrm>
            <a:off x="390370" y="957943"/>
            <a:ext cx="1297578" cy="89698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QGridLayout</a:t>
            </a:r>
            <a:r>
              <a:rPr lang="en-US" sz="1600" b="1" dirty="0"/>
              <a:t> *</a:t>
            </a:r>
            <a:r>
              <a:rPr lang="en-US" sz="1600" b="1" dirty="0" err="1"/>
              <a:t>GameGrid</a:t>
            </a:r>
            <a:r>
              <a:rPr lang="en-US" sz="1600" b="1" dirty="0"/>
              <a:t>_</a:t>
            </a:r>
            <a:endParaRPr lang="en-CA" sz="1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020CE8-4FD8-4F4B-9491-464C7B9DC681}"/>
              </a:ext>
            </a:extLst>
          </p:cNvPr>
          <p:cNvSpPr/>
          <p:nvPr/>
        </p:nvSpPr>
        <p:spPr>
          <a:xfrm>
            <a:off x="2541387" y="2037805"/>
            <a:ext cx="5669280" cy="2063932"/>
          </a:xfrm>
          <a:prstGeom prst="rect">
            <a:avLst/>
          </a:prstGeom>
          <a:solidFill>
            <a:srgbClr val="4472C4">
              <a:alpha val="30196"/>
            </a:srgb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1699A6-0617-4B05-A440-EE877C8A6440}"/>
              </a:ext>
            </a:extLst>
          </p:cNvPr>
          <p:cNvSpPr/>
          <p:nvPr/>
        </p:nvSpPr>
        <p:spPr>
          <a:xfrm>
            <a:off x="2615410" y="4356585"/>
            <a:ext cx="5669280" cy="2063932"/>
          </a:xfrm>
          <a:prstGeom prst="rect">
            <a:avLst/>
          </a:prstGeom>
          <a:solidFill>
            <a:srgbClr val="4472C4">
              <a:alpha val="30196"/>
            </a:srgb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0D832-E613-4395-9200-75AD8253A96A}"/>
              </a:ext>
            </a:extLst>
          </p:cNvPr>
          <p:cNvCxnSpPr>
            <a:cxnSpLocks/>
            <a:stCxn id="13" idx="1"/>
            <a:endCxn id="38" idx="3"/>
          </p:cNvCxnSpPr>
          <p:nvPr/>
        </p:nvCxnSpPr>
        <p:spPr>
          <a:xfrm flipH="1">
            <a:off x="1907176" y="3069771"/>
            <a:ext cx="634211" cy="23831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C1EF64-5BBB-479C-AE6C-ABBF91BAC425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1878122" y="5522223"/>
            <a:ext cx="702504" cy="12834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1DFC16C-9F61-4557-9195-BA693D0501B8}"/>
              </a:ext>
            </a:extLst>
          </p:cNvPr>
          <p:cNvSpPr/>
          <p:nvPr/>
        </p:nvSpPr>
        <p:spPr>
          <a:xfrm>
            <a:off x="153826" y="5408885"/>
            <a:ext cx="1724296" cy="4833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/>
              <a:t>QGroupBox</a:t>
            </a:r>
            <a:r>
              <a:rPr lang="en-CA" sz="1000" b="1" dirty="0"/>
              <a:t> *</a:t>
            </a:r>
            <a:r>
              <a:rPr lang="en-CA" sz="1000" b="1" dirty="0" err="1"/>
              <a:t>PlayersCardPrompt</a:t>
            </a:r>
            <a:r>
              <a:rPr lang="en-CA" sz="1000" b="1" dirty="0"/>
              <a:t>_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362FED7-A032-4D38-8B43-6676999FE97F}"/>
              </a:ext>
            </a:extLst>
          </p:cNvPr>
          <p:cNvSpPr/>
          <p:nvPr/>
        </p:nvSpPr>
        <p:spPr>
          <a:xfrm>
            <a:off x="2628470" y="2360023"/>
            <a:ext cx="1220715" cy="165462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QLabel</a:t>
            </a:r>
            <a:r>
              <a:rPr lang="en-US" sz="1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 *</a:t>
            </a:r>
            <a:r>
              <a:rPr lang="en-US" sz="1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ParticipantCards</a:t>
            </a:r>
            <a:r>
              <a:rPr lang="en-US" sz="1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_[0] Owned by Dealer_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063CAB-E09E-4C39-9F4D-44501650B24B}"/>
              </a:ext>
            </a:extLst>
          </p:cNvPr>
          <p:cNvSpPr/>
          <p:nvPr/>
        </p:nvSpPr>
        <p:spPr>
          <a:xfrm>
            <a:off x="4024114" y="2360023"/>
            <a:ext cx="1220715" cy="165462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QLabel</a:t>
            </a:r>
            <a:r>
              <a:rPr lang="en-US" sz="1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 *</a:t>
            </a:r>
            <a:r>
              <a:rPr lang="en-US" sz="1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ParticipantCards</a:t>
            </a:r>
            <a:r>
              <a:rPr lang="en-US" sz="1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_[1] Owned by Dealer_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AA26B99-777E-45A0-AEFC-8BD16E3022B8}"/>
              </a:ext>
            </a:extLst>
          </p:cNvPr>
          <p:cNvSpPr/>
          <p:nvPr/>
        </p:nvSpPr>
        <p:spPr>
          <a:xfrm>
            <a:off x="5384258" y="2360023"/>
            <a:ext cx="1217026" cy="165462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QLabel</a:t>
            </a:r>
            <a:r>
              <a:rPr lang="en-US" sz="1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 *</a:t>
            </a:r>
            <a:r>
              <a:rPr lang="en-US" sz="1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ParticipantCards</a:t>
            </a:r>
            <a:r>
              <a:rPr lang="en-US" sz="1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_[2] Owned by Dealer_</a:t>
            </a:r>
            <a:endParaRPr lang="en-CA" sz="10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8CF6DC-A533-4927-8017-00161B75503B}"/>
              </a:ext>
            </a:extLst>
          </p:cNvPr>
          <p:cNvSpPr/>
          <p:nvPr/>
        </p:nvSpPr>
        <p:spPr>
          <a:xfrm>
            <a:off x="6797462" y="2341577"/>
            <a:ext cx="1220715" cy="165462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QLabel</a:t>
            </a:r>
            <a:r>
              <a:rPr lang="en-US" sz="1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 *</a:t>
            </a:r>
            <a:r>
              <a:rPr lang="en-US" sz="1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ParticipantCards</a:t>
            </a:r>
            <a:r>
              <a:rPr lang="en-US" sz="1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_[3] Owned by Dealer_</a:t>
            </a:r>
            <a:endParaRPr lang="en-CA" sz="10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7B85791-B83E-4BCC-8BB3-A16704AE60C1}"/>
              </a:ext>
            </a:extLst>
          </p:cNvPr>
          <p:cNvSpPr/>
          <p:nvPr/>
        </p:nvSpPr>
        <p:spPr>
          <a:xfrm>
            <a:off x="2689435" y="4605807"/>
            <a:ext cx="1220715" cy="1654628"/>
          </a:xfrm>
          <a:prstGeom prst="roundRect">
            <a:avLst/>
          </a:prstGeom>
          <a:solidFill>
            <a:srgbClr val="C345BA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FF"/>
                </a:highlight>
              </a:rPr>
              <a:t>QLabel</a:t>
            </a:r>
            <a:r>
              <a:rPr lang="en-US" sz="1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FF"/>
                </a:highlight>
              </a:rPr>
              <a:t> *</a:t>
            </a:r>
            <a:r>
              <a:rPr lang="en-US" sz="1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FF"/>
                </a:highlight>
              </a:rPr>
              <a:t>ParticipantCards</a:t>
            </a:r>
            <a:r>
              <a:rPr lang="en-US" sz="1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FF"/>
                </a:highlight>
              </a:rPr>
              <a:t>_[0] Owned by Player_</a:t>
            </a:r>
            <a:endParaRPr lang="en-CA" sz="10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00FF"/>
              </a:highlight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F83862D-67CB-4B4C-88C4-C22CF01BCFAB}"/>
              </a:ext>
            </a:extLst>
          </p:cNvPr>
          <p:cNvSpPr/>
          <p:nvPr/>
        </p:nvSpPr>
        <p:spPr>
          <a:xfrm>
            <a:off x="4018960" y="4605807"/>
            <a:ext cx="1270076" cy="1654628"/>
          </a:xfrm>
          <a:prstGeom prst="roundRect">
            <a:avLst/>
          </a:prstGeom>
          <a:solidFill>
            <a:srgbClr val="C345BA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FF"/>
                </a:highlight>
              </a:rPr>
              <a:t>QLabel</a:t>
            </a:r>
            <a:r>
              <a:rPr lang="en-US" sz="105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FF"/>
                </a:highlight>
              </a:rPr>
              <a:t> *</a:t>
            </a:r>
            <a:r>
              <a:rPr lang="en-US" sz="105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FF"/>
                </a:highlight>
              </a:rPr>
              <a:t>ParticipantCards</a:t>
            </a:r>
            <a:r>
              <a:rPr lang="en-US" sz="105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FF"/>
                </a:highlight>
              </a:rPr>
              <a:t>_[1] Owned by Player_</a:t>
            </a:r>
            <a:endParaRPr lang="en-CA" sz="105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00FF"/>
              </a:highlight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5EAA70A-B8C5-4DF7-BB07-16AEC4154D9E}"/>
              </a:ext>
            </a:extLst>
          </p:cNvPr>
          <p:cNvSpPr/>
          <p:nvPr/>
        </p:nvSpPr>
        <p:spPr>
          <a:xfrm>
            <a:off x="5361876" y="4605807"/>
            <a:ext cx="1220715" cy="1654628"/>
          </a:xfrm>
          <a:prstGeom prst="roundRect">
            <a:avLst/>
          </a:prstGeom>
          <a:solidFill>
            <a:srgbClr val="C345BA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FF"/>
                </a:highlight>
              </a:rPr>
              <a:t>QLabel</a:t>
            </a:r>
            <a:r>
              <a:rPr lang="en-US" sz="1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FF"/>
                </a:highlight>
              </a:rPr>
              <a:t> *</a:t>
            </a:r>
            <a:r>
              <a:rPr lang="en-US" sz="1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FF"/>
                </a:highlight>
              </a:rPr>
              <a:t>ParticipantCards</a:t>
            </a:r>
            <a:r>
              <a:rPr lang="en-US" sz="1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FF"/>
                </a:highlight>
              </a:rPr>
              <a:t>_[2] Owned by Player_</a:t>
            </a:r>
            <a:endParaRPr lang="en-CA" sz="10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00FF"/>
              </a:highlight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39FCF65-A855-447E-9D20-BA471C4CE72B}"/>
              </a:ext>
            </a:extLst>
          </p:cNvPr>
          <p:cNvSpPr/>
          <p:nvPr/>
        </p:nvSpPr>
        <p:spPr>
          <a:xfrm>
            <a:off x="6785587" y="4605807"/>
            <a:ext cx="1313384" cy="1654628"/>
          </a:xfrm>
          <a:prstGeom prst="roundRect">
            <a:avLst/>
          </a:prstGeom>
          <a:solidFill>
            <a:srgbClr val="C345BA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FF"/>
                </a:highlight>
              </a:rPr>
              <a:t>QLabel</a:t>
            </a:r>
            <a:r>
              <a:rPr lang="en-US" sz="11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FF"/>
                </a:highlight>
              </a:rPr>
              <a:t> *</a:t>
            </a:r>
            <a:r>
              <a:rPr lang="en-US" sz="11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FF"/>
                </a:highlight>
              </a:rPr>
              <a:t>ParticipantCards</a:t>
            </a:r>
            <a:r>
              <a:rPr lang="en-US" sz="11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FF"/>
                </a:highlight>
              </a:rPr>
              <a:t>_[3] Owned by Player_</a:t>
            </a:r>
            <a:endParaRPr lang="en-CA" sz="11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00FF"/>
              </a:highligh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EDFF7F-C07F-498F-B19D-F143DA9DF8CF}"/>
              </a:ext>
            </a:extLst>
          </p:cNvPr>
          <p:cNvSpPr/>
          <p:nvPr/>
        </p:nvSpPr>
        <p:spPr>
          <a:xfrm>
            <a:off x="182879" y="3066405"/>
            <a:ext cx="1724297" cy="4833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/>
              <a:t>QGroupBox</a:t>
            </a:r>
            <a:r>
              <a:rPr lang="en-CA" sz="1000" b="1" dirty="0"/>
              <a:t> *</a:t>
            </a:r>
            <a:r>
              <a:rPr lang="en-CA" sz="1000" b="1" dirty="0" err="1"/>
              <a:t>DealersCardPrompt</a:t>
            </a:r>
            <a:r>
              <a:rPr lang="en-CA" sz="1000" b="1" dirty="0"/>
              <a:t>_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A23DF0-B702-4362-B0F2-CF1063C6E8AB}"/>
              </a:ext>
            </a:extLst>
          </p:cNvPr>
          <p:cNvSpPr/>
          <p:nvPr/>
        </p:nvSpPr>
        <p:spPr>
          <a:xfrm>
            <a:off x="8482149" y="2116183"/>
            <a:ext cx="1018755" cy="661851"/>
          </a:xfrm>
          <a:prstGeom prst="rect">
            <a:avLst/>
          </a:prstGeom>
          <a:solidFill>
            <a:srgbClr val="ED7D31">
              <a:alpha val="4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9DBB3-DC65-4525-9549-1E9294AB2647}"/>
              </a:ext>
            </a:extLst>
          </p:cNvPr>
          <p:cNvSpPr/>
          <p:nvPr/>
        </p:nvSpPr>
        <p:spPr>
          <a:xfrm>
            <a:off x="9998181" y="2037805"/>
            <a:ext cx="1718356" cy="43978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 err="1"/>
              <a:t>QGroupBox</a:t>
            </a:r>
            <a:r>
              <a:rPr lang="en-CA" sz="1100" dirty="0"/>
              <a:t> </a:t>
            </a:r>
            <a:r>
              <a:rPr lang="en-CA" sz="1100" b="1" dirty="0"/>
              <a:t>*</a:t>
            </a:r>
            <a:r>
              <a:rPr lang="en-CA" sz="1100" b="1" dirty="0" err="1"/>
              <a:t>DealersFundPrompt</a:t>
            </a:r>
            <a:r>
              <a:rPr lang="en-CA" sz="1100" b="1" dirty="0"/>
              <a:t>_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1A3FBB-3051-4181-A64E-F872B70D2B09}"/>
              </a:ext>
            </a:extLst>
          </p:cNvPr>
          <p:cNvCxnSpPr>
            <a:cxnSpLocks/>
            <a:stCxn id="5" idx="3"/>
            <a:endCxn id="47" idx="1"/>
          </p:cNvCxnSpPr>
          <p:nvPr/>
        </p:nvCxnSpPr>
        <p:spPr>
          <a:xfrm flipV="1">
            <a:off x="9500904" y="2257697"/>
            <a:ext cx="497277" cy="18941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83266E9-82BE-4EDD-86C1-4F1C5D79E589}"/>
              </a:ext>
            </a:extLst>
          </p:cNvPr>
          <p:cNvSpPr/>
          <p:nvPr/>
        </p:nvSpPr>
        <p:spPr>
          <a:xfrm>
            <a:off x="8489271" y="3296195"/>
            <a:ext cx="1018755" cy="661851"/>
          </a:xfrm>
          <a:prstGeom prst="rect">
            <a:avLst/>
          </a:prstGeom>
          <a:solidFill>
            <a:srgbClr val="ED7D31">
              <a:alpha val="4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E744536-621B-4926-BF57-313BDB4DD32E}"/>
              </a:ext>
            </a:extLst>
          </p:cNvPr>
          <p:cNvSpPr/>
          <p:nvPr/>
        </p:nvSpPr>
        <p:spPr>
          <a:xfrm>
            <a:off x="10005303" y="3217817"/>
            <a:ext cx="1718356" cy="43978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 err="1"/>
              <a:t>QGroupBox</a:t>
            </a:r>
            <a:r>
              <a:rPr lang="en-CA" sz="1100" dirty="0"/>
              <a:t> </a:t>
            </a:r>
            <a:r>
              <a:rPr lang="en-CA" sz="1100" b="1" dirty="0"/>
              <a:t>*</a:t>
            </a:r>
            <a:r>
              <a:rPr lang="en-CA" sz="1100" b="1" dirty="0" err="1"/>
              <a:t>ScoreBoardPrompt</a:t>
            </a:r>
            <a:r>
              <a:rPr lang="en-CA" sz="1100" b="1" dirty="0"/>
              <a:t>_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6075063-1EB8-4DA8-BE4A-D17CCBAC456A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 flipV="1">
            <a:off x="9508026" y="3437709"/>
            <a:ext cx="497277" cy="18941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1F46505-9145-454E-8D2D-DB33E1AA8E0A}"/>
              </a:ext>
            </a:extLst>
          </p:cNvPr>
          <p:cNvSpPr/>
          <p:nvPr/>
        </p:nvSpPr>
        <p:spPr>
          <a:xfrm>
            <a:off x="8489271" y="4464293"/>
            <a:ext cx="1018755" cy="661851"/>
          </a:xfrm>
          <a:prstGeom prst="rect">
            <a:avLst/>
          </a:prstGeom>
          <a:solidFill>
            <a:srgbClr val="ED7D31">
              <a:alpha val="4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8D4B415-B51C-4F4E-A84F-01E94FF591F0}"/>
              </a:ext>
            </a:extLst>
          </p:cNvPr>
          <p:cNvSpPr/>
          <p:nvPr/>
        </p:nvSpPr>
        <p:spPr>
          <a:xfrm>
            <a:off x="10014011" y="4162697"/>
            <a:ext cx="1934149" cy="1027612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 err="1"/>
              <a:t>QGroupBox</a:t>
            </a:r>
            <a:r>
              <a:rPr lang="en-CA" sz="1100" dirty="0"/>
              <a:t> </a:t>
            </a:r>
            <a:r>
              <a:rPr lang="en-CA" sz="1100" b="1" dirty="0"/>
              <a:t>*</a:t>
            </a:r>
            <a:r>
              <a:rPr lang="en-CA" sz="1100" b="1" dirty="0" err="1"/>
              <a:t>HitNStayPrompt</a:t>
            </a:r>
            <a:r>
              <a:rPr lang="en-CA" sz="1100" b="1" dirty="0"/>
              <a:t>_</a:t>
            </a:r>
          </a:p>
          <a:p>
            <a:pPr algn="ctr"/>
            <a:r>
              <a:rPr lang="en-CA" sz="1100" dirty="0"/>
              <a:t>Here, we will have </a:t>
            </a:r>
            <a:r>
              <a:rPr lang="en-CA" sz="1100" b="1" dirty="0"/>
              <a:t>*</a:t>
            </a:r>
            <a:r>
              <a:rPr lang="en-CA" sz="1100" b="1" dirty="0" err="1"/>
              <a:t>FirstBetPrompt</a:t>
            </a:r>
            <a:r>
              <a:rPr lang="en-CA" sz="1100" b="1" dirty="0"/>
              <a:t>_ </a:t>
            </a:r>
            <a:r>
              <a:rPr lang="en-CA" sz="1100" dirty="0"/>
              <a:t>and </a:t>
            </a:r>
            <a:r>
              <a:rPr lang="en-CA" sz="1100" b="1" dirty="0"/>
              <a:t>*</a:t>
            </a:r>
            <a:r>
              <a:rPr lang="en-CA" sz="1100" b="1" dirty="0" err="1"/>
              <a:t>MessageBoxPrompt</a:t>
            </a:r>
            <a:r>
              <a:rPr lang="en-CA" sz="1100" b="1" dirty="0"/>
              <a:t>_ </a:t>
            </a:r>
            <a:r>
              <a:rPr lang="en-CA" sz="1100" dirty="0"/>
              <a:t>as well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BCA0906-2B84-4CF1-84BB-C11CEC6665F6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>
          <a:xfrm flipV="1">
            <a:off x="9508026" y="4676503"/>
            <a:ext cx="505985" cy="1187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70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164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Chirag Paladiya</dc:creator>
  <cp:lastModifiedBy>Chirag Paladiya</cp:lastModifiedBy>
  <cp:revision>16</cp:revision>
  <dcterms:created xsi:type="dcterms:W3CDTF">2021-06-18T04:23:14Z</dcterms:created>
  <dcterms:modified xsi:type="dcterms:W3CDTF">2021-06-19T04:29:48Z</dcterms:modified>
</cp:coreProperties>
</file>