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93A4C4-D2F6-4C93-BE96-B4D279BF14F5}" v="41" dt="2021-03-17T01:43:05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>
        <p:scale>
          <a:sx n="160" d="100"/>
          <a:sy n="160" d="100"/>
        </p:scale>
        <p:origin x="-23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utler" userId="df8f2140a6bcd2b8" providerId="LiveId" clId="{7D93A4C4-D2F6-4C93-BE96-B4D279BF14F5}"/>
    <pc:docChg chg="undo custSel addSld modSld">
      <pc:chgData name="Paul Butler" userId="df8f2140a6bcd2b8" providerId="LiveId" clId="{7D93A4C4-D2F6-4C93-BE96-B4D279BF14F5}" dt="2021-03-17T01:43:05.201" v="575" actId="571"/>
      <pc:docMkLst>
        <pc:docMk/>
      </pc:docMkLst>
      <pc:sldChg chg="addSp delSp modSp mod">
        <pc:chgData name="Paul Butler" userId="df8f2140a6bcd2b8" providerId="LiveId" clId="{7D93A4C4-D2F6-4C93-BE96-B4D279BF14F5}" dt="2021-03-17T01:43:05.201" v="575" actId="571"/>
        <pc:sldMkLst>
          <pc:docMk/>
          <pc:sldMk cId="3227390067" sldId="257"/>
        </pc:sldMkLst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" creationId="{7F2C4451-7948-4C02-9F4E-6B867FD77A18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5" creationId="{9D4BDC73-1F64-48F1-A073-E0151DE31A1F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33" creationId="{9FC64D8D-F451-4D29-9C1E-6A1BF44B89CF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37" creationId="{A502C038-4DF4-4511-8295-2301E9993CD7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47" creationId="{7B6B2F82-9EBD-4D76-A8FF-39F5265707BF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53" creationId="{6DE89C70-F35C-438B-83B3-1143726F4EE9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58" creationId="{FAD40266-852F-4185-88A4-D345AA1CCB32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64" creationId="{FB253AE3-075D-405E-8F12-6839EE7EE730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65" creationId="{603B098D-B0D2-455A-B9C0-19AA8A3DC7BD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66" creationId="{BC93E564-5CB4-4496-A2A1-7BE4DCAFF407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67" creationId="{4EF44350-50D3-4DBC-A893-486873A46E7B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68" creationId="{7AE0CC53-3522-4C30-BCB9-81A95AD9E3C9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85" creationId="{119260C4-8014-48D3-870E-BCC2D6A2794C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92" creationId="{DCAF0117-1B4A-436C-8E52-08EE4E060228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06" creationId="{8F68223F-8FB2-4FEA-B7D1-C0F1226A697E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08" creationId="{18CDBBD9-B1FD-4271-997C-0630BE047EB0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09" creationId="{F94602B1-9A35-4A52-99E5-35DFE247308C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10" creationId="{E0B502F3-64BC-4D1E-8161-FC286F5F780A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13" creationId="{3479E95B-6332-48F8-B9E9-92434FC1A2BA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19" creationId="{1D25A05A-25B9-4D29-9262-6EF70B8FE22C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20" creationId="{B4D6EEC3-7E34-4179-A573-49FA09BE9C96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21" creationId="{55E1810E-F9F7-4EC0-B463-BFEA8845D551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22" creationId="{A4C90DDC-2210-41EB-8BDF-1C3184F01F46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34" creationId="{76E79092-B23D-4B62-BA37-23B442EA05C0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40" creationId="{8BA0DB1D-C0C6-44EF-B4C5-9137447DB32A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41" creationId="{956FA4E5-AAF6-469F-921F-5BCD1A4D8884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42" creationId="{1AB4EA1E-B4C9-47D7-B7FD-4710478190E1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51" creationId="{0FCBF544-ADAD-42FD-9FA4-D0E82FA9B69A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52" creationId="{1D955DB0-F45E-4B29-B203-A14E295CCA4B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53" creationId="{67307538-9313-4961-8FE1-709ECC7BAAD7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54" creationId="{8712D744-F285-4EB1-98EA-03B5B5DB78BD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63" creationId="{63D28136-FFB2-44D4-A82F-9B9BD7EB6993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67" creationId="{E87DE0F7-68AF-4627-9859-EFF638A27B87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73" creationId="{EB940310-CDBB-41C6-8BCB-32D836B72E9F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74" creationId="{BAC1FFDC-E90A-4BD3-A5CC-70F2F4F36B6A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75" creationId="{93650252-814C-45D8-8044-99119C011813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80" creationId="{9475B442-A8DD-46DB-9DD7-52739F4A6BD1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86" creationId="{4D0746C8-6EFD-4815-9D53-A79215945874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87" creationId="{498A4BAA-DB3E-4AE1-B15C-0972C704940F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92" creationId="{1596F7C2-9976-4F36-BDE6-55BF69024387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98" creationId="{D4804E53-83E1-406D-BB20-E74658FDDAD5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99" creationId="{DAC443E4-727E-4580-9C3C-83D73617770A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00" creationId="{3F7444B6-8150-4950-9DE3-3933A9819696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01" creationId="{FE76B364-092F-4507-865A-8D62F12A902E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05" creationId="{B98E57FD-87F7-4DC1-A2F8-B0E480F18167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06" creationId="{3E0174C8-126F-411C-8A3C-D2F92D7B70E1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07" creationId="{5B42A5B7-4A26-49D4-9C36-41EF9CE26ABD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08" creationId="{93C8A14A-CB0B-445A-AD09-EB6D82185668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09" creationId="{93724C11-5566-440B-8208-9812DCD68ECB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10" creationId="{54605265-ABFB-4DE2-9A4E-B51DC5F2E63E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11" creationId="{55565580-04A6-444E-93FC-8C93E4764FE5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12" creationId="{02B0670F-234E-4DF7-83D3-09D0E0970EC1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13" creationId="{E1FDA77C-C24D-4C12-B508-7401F2ABBA95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19" creationId="{4482C468-6D5D-4504-A80F-0C90A68459BA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29" creationId="{CE9C7408-278A-4CDA-8C7F-8F9569FF617B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38" creationId="{1059D818-5980-469D-B4FB-CF0492AE4AA1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39" creationId="{EF442C00-8E56-4DED-BCBD-9C6AEED35EC1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40" creationId="{40D172D7-EC18-4A8E-B396-D0AA802F6023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41" creationId="{B766BD26-FEBB-4B6C-86EF-BC15261EF364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44" creationId="{3942B615-A3A1-46F1-B93A-170845CEB5EC}"/>
          </ac:spMkLst>
        </pc:spChg>
        <pc:spChg chg="mod">
          <ac:chgData name="Paul Butler" userId="df8f2140a6bcd2b8" providerId="LiveId" clId="{7D93A4C4-D2F6-4C93-BE96-B4D279BF14F5}" dt="2021-03-14T17:33:18.101" v="449" actId="571"/>
          <ac:spMkLst>
            <pc:docMk/>
            <pc:sldMk cId="3227390067" sldId="257"/>
            <ac:spMk id="255" creationId="{23EC2799-F029-49BC-9C1E-6D4A84C031DE}"/>
          </ac:spMkLst>
        </pc:spChg>
        <pc:spChg chg="mod">
          <ac:chgData name="Paul Butler" userId="df8f2140a6bcd2b8" providerId="LiveId" clId="{7D93A4C4-D2F6-4C93-BE96-B4D279BF14F5}" dt="2021-03-14T17:33:18.101" v="449" actId="571"/>
          <ac:spMkLst>
            <pc:docMk/>
            <pc:sldMk cId="3227390067" sldId="257"/>
            <ac:spMk id="256" creationId="{3FFC058F-FA4F-4A92-83D4-63091FA77FFE}"/>
          </ac:spMkLst>
        </pc:spChg>
        <pc:spChg chg="mod">
          <ac:chgData name="Paul Butler" userId="df8f2140a6bcd2b8" providerId="LiveId" clId="{7D93A4C4-D2F6-4C93-BE96-B4D279BF14F5}" dt="2021-03-17T01:43:00.437" v="574" actId="571"/>
          <ac:spMkLst>
            <pc:docMk/>
            <pc:sldMk cId="3227390067" sldId="257"/>
            <ac:spMk id="256" creationId="{7996FD26-20BA-42D1-9A30-05BC202F9A8F}"/>
          </ac:spMkLst>
        </pc:spChg>
        <pc:spChg chg="mod">
          <ac:chgData name="Paul Butler" userId="df8f2140a6bcd2b8" providerId="LiveId" clId="{7D93A4C4-D2F6-4C93-BE96-B4D279BF14F5}" dt="2021-03-14T17:33:18.101" v="449" actId="571"/>
          <ac:spMkLst>
            <pc:docMk/>
            <pc:sldMk cId="3227390067" sldId="257"/>
            <ac:spMk id="257" creationId="{A994C457-448D-43F6-899F-0CC8A1D5932E}"/>
          </ac:spMkLst>
        </pc:spChg>
        <pc:spChg chg="mod">
          <ac:chgData name="Paul Butler" userId="df8f2140a6bcd2b8" providerId="LiveId" clId="{7D93A4C4-D2F6-4C93-BE96-B4D279BF14F5}" dt="2021-03-14T17:33:18.101" v="449" actId="571"/>
          <ac:spMkLst>
            <pc:docMk/>
            <pc:sldMk cId="3227390067" sldId="257"/>
            <ac:spMk id="258" creationId="{49D1A91C-4069-457D-BF25-246024175794}"/>
          </ac:spMkLst>
        </pc:spChg>
        <pc:spChg chg="mod">
          <ac:chgData name="Paul Butler" userId="df8f2140a6bcd2b8" providerId="LiveId" clId="{7D93A4C4-D2F6-4C93-BE96-B4D279BF14F5}" dt="2021-03-14T17:33:18.101" v="449" actId="571"/>
          <ac:spMkLst>
            <pc:docMk/>
            <pc:sldMk cId="3227390067" sldId="257"/>
            <ac:spMk id="261" creationId="{EC7917A6-609D-44EC-A7FF-89BA9DFA3E9F}"/>
          </ac:spMkLst>
        </pc:spChg>
        <pc:spChg chg="add mod">
          <ac:chgData name="Paul Butler" userId="df8f2140a6bcd2b8" providerId="LiveId" clId="{7D93A4C4-D2F6-4C93-BE96-B4D279BF14F5}" dt="2021-03-17T01:43:05.201" v="575" actId="571"/>
          <ac:spMkLst>
            <pc:docMk/>
            <pc:sldMk cId="3227390067" sldId="257"/>
            <ac:spMk id="262" creationId="{2624EDB6-66C1-4F97-97A8-45A22F4F9647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69" creationId="{9A1DE36B-E67C-458F-B911-1D343A3BEDAB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70" creationId="{34F65E1C-B933-4193-88E5-6B33533BCE89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71" creationId="{8516BFD0-B359-49C8-BCC3-F71DBBF955DC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72" creationId="{C29FABFF-8F3D-4960-A287-F95FE2FB8E53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73" creationId="{1579C3E5-22DA-493D-A1C3-9A9474B8DFE2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81" creationId="{6F93431C-26EB-4FD5-B887-709F5585843E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82" creationId="{D6B7FD32-0E69-4AD8-87A5-69743C7F09F1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85" creationId="{381E4D31-90AB-4B5C-A854-E0E2F6ABC27C}"/>
          </ac:spMkLst>
        </pc:spChg>
        <pc:spChg chg="add 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91" creationId="{95092069-AE01-4AEF-8FB5-13EDBE572446}"/>
          </ac:spMkLst>
        </pc:spChg>
        <pc:grpChg chg="add mod">
          <ac:chgData name="Paul Butler" userId="df8f2140a6bcd2b8" providerId="LiveId" clId="{7D93A4C4-D2F6-4C93-BE96-B4D279BF14F5}" dt="2021-03-14T17:45:23.288" v="477" actId="164"/>
          <ac:grpSpMkLst>
            <pc:docMk/>
            <pc:sldMk cId="3227390067" sldId="257"/>
            <ac:grpSpMk id="3" creationId="{EFB3D4CC-9380-4D9F-97DE-1226ECB254AE}"/>
          </ac:grpSpMkLst>
        </pc:grpChg>
        <pc:grpChg chg="mod">
          <ac:chgData name="Paul Butler" userId="df8f2140a6bcd2b8" providerId="LiveId" clId="{7D93A4C4-D2F6-4C93-BE96-B4D279BF14F5}" dt="2021-03-14T16:54:29.372" v="1" actId="1076"/>
          <ac:grpSpMkLst>
            <pc:docMk/>
            <pc:sldMk cId="3227390067" sldId="257"/>
            <ac:grpSpMk id="123" creationId="{6FD02B3B-CC37-4A7E-8ACC-178569162CF5}"/>
          </ac:grpSpMkLst>
        </pc:grpChg>
        <pc:grpChg chg="add mod">
          <ac:chgData name="Paul Butler" userId="df8f2140a6bcd2b8" providerId="LiveId" clId="{7D93A4C4-D2F6-4C93-BE96-B4D279BF14F5}" dt="2021-03-14T16:58:24.395" v="7"/>
          <ac:grpSpMkLst>
            <pc:docMk/>
            <pc:sldMk cId="3227390067" sldId="257"/>
            <ac:grpSpMk id="203" creationId="{542744BD-EF4D-486E-88C0-E0BE414D4E18}"/>
          </ac:grpSpMkLst>
        </pc:grpChg>
        <pc:grpChg chg="mod">
          <ac:chgData name="Paul Butler" userId="df8f2140a6bcd2b8" providerId="LiveId" clId="{7D93A4C4-D2F6-4C93-BE96-B4D279BF14F5}" dt="2021-03-14T16:58:24.395" v="7"/>
          <ac:grpSpMkLst>
            <pc:docMk/>
            <pc:sldMk cId="3227390067" sldId="257"/>
            <ac:grpSpMk id="204" creationId="{AFAD43F2-6A48-440D-B34F-D5288FC90811}"/>
          </ac:grpSpMkLst>
        </pc:grpChg>
        <pc:grpChg chg="add del mod">
          <ac:chgData name="Paul Butler" userId="df8f2140a6bcd2b8" providerId="LiveId" clId="{7D93A4C4-D2F6-4C93-BE96-B4D279BF14F5}" dt="2021-03-14T17:34:31.708" v="450" actId="478"/>
          <ac:grpSpMkLst>
            <pc:docMk/>
            <pc:sldMk cId="3227390067" sldId="257"/>
            <ac:grpSpMk id="253" creationId="{5667D400-1943-4F55-9C68-3D4459CF1694}"/>
          </ac:grpSpMkLst>
        </pc:grpChg>
        <pc:grpChg chg="add mod">
          <ac:chgData name="Paul Butler" userId="df8f2140a6bcd2b8" providerId="LiveId" clId="{7D93A4C4-D2F6-4C93-BE96-B4D279BF14F5}" dt="2021-03-17T01:43:00.437" v="574" actId="571"/>
          <ac:grpSpMkLst>
            <pc:docMk/>
            <pc:sldMk cId="3227390067" sldId="257"/>
            <ac:grpSpMk id="253" creationId="{8D2C1BB0-FF24-4066-A577-ED2CD997A842}"/>
          </ac:grpSpMkLst>
        </pc:grpChg>
        <pc:grpChg chg="mod">
          <ac:chgData name="Paul Butler" userId="df8f2140a6bcd2b8" providerId="LiveId" clId="{7D93A4C4-D2F6-4C93-BE96-B4D279BF14F5}" dt="2021-03-14T17:33:18.101" v="449" actId="571"/>
          <ac:grpSpMkLst>
            <pc:docMk/>
            <pc:sldMk cId="3227390067" sldId="257"/>
            <ac:grpSpMk id="254" creationId="{8F7A543A-80BE-4EA2-A0DB-739F6F011CFF}"/>
          </ac:grpSpMkLst>
        </pc:grpChg>
        <pc:grpChg chg="mod">
          <ac:chgData name="Paul Butler" userId="df8f2140a6bcd2b8" providerId="LiveId" clId="{7D93A4C4-D2F6-4C93-BE96-B4D279BF14F5}" dt="2021-03-17T01:43:00.437" v="574" actId="571"/>
          <ac:grpSpMkLst>
            <pc:docMk/>
            <pc:sldMk cId="3227390067" sldId="257"/>
            <ac:grpSpMk id="254" creationId="{B6AD27CA-1FA1-47C4-91A5-E6A43180D660}"/>
          </ac:grpSpMkLst>
        </pc:grpChg>
        <pc:grpChg chg="mod">
          <ac:chgData name="Paul Butler" userId="df8f2140a6bcd2b8" providerId="LiveId" clId="{7D93A4C4-D2F6-4C93-BE96-B4D279BF14F5}" dt="2021-03-14T17:33:18.101" v="449" actId="571"/>
          <ac:grpSpMkLst>
            <pc:docMk/>
            <pc:sldMk cId="3227390067" sldId="257"/>
            <ac:grpSpMk id="259" creationId="{C8053DE7-D900-41F8-85F8-EBDC26390576}"/>
          </ac:grpSpMkLst>
        </pc:grpChg>
        <pc:grpChg chg="add mod">
          <ac:chgData name="Paul Butler" userId="df8f2140a6bcd2b8" providerId="LiveId" clId="{7D93A4C4-D2F6-4C93-BE96-B4D279BF14F5}" dt="2021-03-14T17:34:43.698" v="451" actId="571"/>
          <ac:grpSpMkLst>
            <pc:docMk/>
            <pc:sldMk cId="3227390067" sldId="257"/>
            <ac:grpSpMk id="267" creationId="{7B7FAD9B-7A36-4B3C-96AB-5A85622D9818}"/>
          </ac:grpSpMkLst>
        </pc:grpChg>
        <pc:grpChg chg="mod">
          <ac:chgData name="Paul Butler" userId="df8f2140a6bcd2b8" providerId="LiveId" clId="{7D93A4C4-D2F6-4C93-BE96-B4D279BF14F5}" dt="2021-03-14T17:34:43.698" v="451" actId="571"/>
          <ac:grpSpMkLst>
            <pc:docMk/>
            <pc:sldMk cId="3227390067" sldId="257"/>
            <ac:grpSpMk id="268" creationId="{6956DD47-45FE-41C6-9DDA-F55AEE8241E5}"/>
          </ac:grpSpMkLst>
        </pc:grpChg>
        <pc:grpChg chg="add mod">
          <ac:chgData name="Paul Butler" userId="df8f2140a6bcd2b8" providerId="LiveId" clId="{7D93A4C4-D2F6-4C93-BE96-B4D279BF14F5}" dt="2021-03-14T17:45:23.288" v="477" actId="164"/>
          <ac:grpSpMkLst>
            <pc:docMk/>
            <pc:sldMk cId="3227390067" sldId="257"/>
            <ac:grpSpMk id="279" creationId="{80AD0A74-FF4C-443B-9D76-72481BFDE78C}"/>
          </ac:grpSpMkLst>
        </pc:grpChg>
        <pc:grpChg chg="mod">
          <ac:chgData name="Paul Butler" userId="df8f2140a6bcd2b8" providerId="LiveId" clId="{7D93A4C4-D2F6-4C93-BE96-B4D279BF14F5}" dt="2021-03-14T17:45:09.750" v="475" actId="571"/>
          <ac:grpSpMkLst>
            <pc:docMk/>
            <pc:sldMk cId="3227390067" sldId="257"/>
            <ac:grpSpMk id="280" creationId="{7A0674F5-E13C-4E79-919C-AFDBF6D024D6}"/>
          </ac:grpSpMkLst>
        </pc:grpChg>
        <pc:grpChg chg="mod">
          <ac:chgData name="Paul Butler" userId="df8f2140a6bcd2b8" providerId="LiveId" clId="{7D93A4C4-D2F6-4C93-BE96-B4D279BF14F5}" dt="2021-03-14T17:45:09.750" v="475" actId="571"/>
          <ac:grpSpMkLst>
            <pc:docMk/>
            <pc:sldMk cId="3227390067" sldId="257"/>
            <ac:grpSpMk id="283" creationId="{FE563237-7C3F-4805-9E8B-C2592BB95E77}"/>
          </ac:grpSpMkLst>
        </pc:grp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0" creationId="{269F5CBE-0D17-4EFF-965B-2A77A6C3A480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2" creationId="{CBC2C437-BE9B-4D39-9A48-241DF2568B66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3" creationId="{7DC090D1-1F28-48A8-A7FB-2F4BFB2EC70C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4" creationId="{CC05B85A-0B3C-492A-ABEA-772A46E5E2B5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8" creationId="{2AD3A854-3223-402A-A205-FDBE45128AC9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31" creationId="{428D8D37-0926-48A8-9236-AF88621B2DAD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36" creationId="{1D04E601-2F60-4F35-A45D-22C041F4B95E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38" creationId="{CFF796B8-D8E2-471B-B420-648C59FE402E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39" creationId="{E0ECB9FE-ADAC-418A-9DC8-234DC4D42FED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40" creationId="{82B5DC1E-462C-4657-B0E9-CCDA99B47370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41" creationId="{62FEC4E2-BC24-438B-ACE9-F0A2AE7B2F94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42" creationId="{EC778233-6906-4480-A02D-EEE6CC21271D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46" creationId="{536D83D9-CC3B-47B8-87E2-5A5622933E60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48" creationId="{2D84AEEB-BB04-4337-8BD6-A271D00C4F00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49" creationId="{CB9FF1DB-2F09-4C02-89BC-D632DB256FFA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50" creationId="{76CC2AD2-B9C5-42F8-A599-BA7549E82D3C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51" creationId="{9C367BA7-22D9-40EF-8B08-F7EC64B4F038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52" creationId="{813BD812-0BE7-4910-9367-BD3974532E79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59" creationId="{B4E33CE0-49B5-42BF-B67D-4E893304D0ED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60" creationId="{219BABF4-DBE5-4048-B4C1-8B702065EE7A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61" creationId="{9E0269C5-EDE2-4A84-8A28-A503325A3E3B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62" creationId="{E35F9DE0-3909-4269-9EEE-CB13AA049357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63" creationId="{3252ED6D-8FA4-40C5-9F49-AAE7A3183BC3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86" creationId="{10B9AFEB-CE70-4F42-953A-08A818FD3A40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87" creationId="{D2109735-DBA1-4133-9C95-884748B7C3C5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88" creationId="{4CC3CECA-B6E2-4760-BCF6-B8162B362428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89" creationId="{57CF9B5E-4A91-481F-8DD8-AEF5EFE5AF1A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90" creationId="{75310478-90C0-4CF3-91CC-E27DC981A2FF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93" creationId="{46C221C7-BC97-4CB0-B7EE-B6059D1E3492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94" creationId="{59BFE062-7B97-4160-A8CF-BF668419DCC0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95" creationId="{8588EFE9-25CB-4137-8A45-082959394EDA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96" creationId="{BA09775D-F8F2-450B-AD58-8807FB7FD269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97" creationId="{85A2D771-60EF-4C85-BEE9-7FE4A020813F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14" creationId="{74ECD4FB-CAED-45F1-9D44-6C65F43C3A9B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15" creationId="{8573C49D-72DF-4A35-9E22-93B8B1BB14E8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16" creationId="{F88817BB-D0D7-4F66-A94D-9486811C6C61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17" creationId="{962505A5-8CF6-4D84-ABDC-2B1D17EA0C5B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18" creationId="{56FF8C7D-136C-41BD-B3F7-B9EC334705C6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33" creationId="{189EA692-0785-4B44-84F5-9B5F9B424D33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35" creationId="{77B277C8-8303-40E3-89AE-2FD35CD6D03A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36" creationId="{555E3E6E-B3C3-4FD9-B042-191183AAC276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37" creationId="{C12D5E74-2093-4EBD-9DD9-2216F610405C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38" creationId="{BC6A9556-D47E-4388-8B10-85913417064A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39" creationId="{710B82C8-A9D3-46C1-9599-80BF3CBD3D23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66" creationId="{3D69D74A-D781-4D57-930B-27A5EB77FC26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68" creationId="{991C396F-2EA8-407B-AC5A-01B1C0C172AA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69" creationId="{AFCB30CF-599B-4E49-ACD9-4D0A05B2F73E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70" creationId="{70E22795-E4F8-4D96-B2F9-BF43A7B94154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71" creationId="{5B593E17-122C-434D-8A2F-956BA1CAFB7F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72" creationId="{6A8165AA-9224-4D3F-B345-935AD91C8946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79" creationId="{AC50CBC4-3323-4966-9869-40640FD9EED5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81" creationId="{B641DE70-B997-49B6-A3C5-5A06052C7AD1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82" creationId="{DDE0554C-2A3D-4AD4-8E0C-392B6F637688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83" creationId="{F7F8AB6B-4743-4ED4-90D2-E53D112216CF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84" creationId="{0230362E-8BF7-414E-BCD9-DA66651AC2D1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85" creationId="{9C5ACD88-D820-47E6-90DA-192675C7B842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91" creationId="{9879DCBC-AABA-4907-BCD8-66C4741222E8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93" creationId="{1DF78C8B-7A7A-4940-863F-423B06A35648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94" creationId="{8D6143D2-FF10-4C92-A16F-0E2A879B8660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95" creationId="{D35406AC-0BA9-4142-8834-98E405EBB912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96" creationId="{5A9CD948-F476-4C3A-BC3C-31C6F971684D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97" creationId="{2E71A2CA-07E8-45D8-A46E-B2C433DAF0FA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14" creationId="{74E2C0C3-9412-441F-B070-B663FD40DF33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15" creationId="{F0867C13-58D8-48DA-AC52-2C52E916C3A3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18" creationId="{57E195A1-7C52-4951-A4DD-D14044D82DC6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20" creationId="{15160915-AE37-4D53-8381-E7ADFAE07BC5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21" creationId="{624B295C-C5AC-460D-A6B9-6795B75FCCDD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22" creationId="{C9F5869C-0844-4855-95EE-4FA6C052D06C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23" creationId="{60E6E60A-0CF6-4117-9D7F-930C4E0641FA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24" creationId="{C87FA1A8-C79B-44EF-B654-084EC5FB198D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28" creationId="{D3147CBF-F187-4187-84D5-411E9C12747F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30" creationId="{964A0229-852A-4CB3-A037-C415E19A266F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31" creationId="{87687AA1-21B5-45D4-B9F0-F994C3C2F878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32" creationId="{A04A9F21-D9EE-4FA7-AA72-8C78BCB72191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33" creationId="{BA08AF3D-4DB2-44D0-BE73-7E73126440DA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34" creationId="{3350A8AB-51C3-46ED-AB3D-38D8A3CAEB9F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36" creationId="{15582596-F23D-4C24-B3BB-0D8143042893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43" creationId="{F8F9F4A5-1EBB-44AC-90B8-877BFF646141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45" creationId="{73728462-5C16-4B32-BCCF-7E2225C97E44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46" creationId="{F094F5F4-6EA5-450B-95F8-58D79C4FBBAA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47" creationId="{BA95AFD5-B113-4032-81C0-0AADD463916A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48" creationId="{7DF2B247-CF4C-4AFF-9521-20BE599C7143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49" creationId="{92CB599C-1F03-484D-83F9-FBC1A6D6B7A0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51" creationId="{4B99EB29-6F0E-45BD-B809-A34CBA06B46D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52" creationId="{EF142E92-2234-4DBC-9DB3-B2BF2DF08C80}"/>
          </ac:cxnSpMkLst>
        </pc:cxnChg>
        <pc:cxnChg chg="mod">
          <ac:chgData name="Paul Butler" userId="df8f2140a6bcd2b8" providerId="LiveId" clId="{7D93A4C4-D2F6-4C93-BE96-B4D279BF14F5}" dt="2021-03-17T01:43:00.437" v="574" actId="571"/>
          <ac:cxnSpMkLst>
            <pc:docMk/>
            <pc:sldMk cId="3227390067" sldId="257"/>
            <ac:cxnSpMk id="255" creationId="{A1233BD7-CF0A-4366-8CF6-B185E34DD901}"/>
          </ac:cxnSpMkLst>
        </pc:cxnChg>
        <pc:cxnChg chg="mod">
          <ac:chgData name="Paul Butler" userId="df8f2140a6bcd2b8" providerId="LiveId" clId="{7D93A4C4-D2F6-4C93-BE96-B4D279BF14F5}" dt="2021-03-17T01:43:00.437" v="574" actId="571"/>
          <ac:cxnSpMkLst>
            <pc:docMk/>
            <pc:sldMk cId="3227390067" sldId="257"/>
            <ac:cxnSpMk id="257" creationId="{AA577880-7886-4E83-82EC-7E375206A27D}"/>
          </ac:cxnSpMkLst>
        </pc:cxnChg>
        <pc:cxnChg chg="mod">
          <ac:chgData name="Paul Butler" userId="df8f2140a6bcd2b8" providerId="LiveId" clId="{7D93A4C4-D2F6-4C93-BE96-B4D279BF14F5}" dt="2021-03-17T01:43:00.437" v="574" actId="571"/>
          <ac:cxnSpMkLst>
            <pc:docMk/>
            <pc:sldMk cId="3227390067" sldId="257"/>
            <ac:cxnSpMk id="258" creationId="{03CD9D49-CEDC-485F-B560-FE6B78B3463F}"/>
          </ac:cxnSpMkLst>
        </pc:cxnChg>
        <pc:cxnChg chg="mod">
          <ac:chgData name="Paul Butler" userId="df8f2140a6bcd2b8" providerId="LiveId" clId="{7D93A4C4-D2F6-4C93-BE96-B4D279BF14F5}" dt="2021-03-17T01:43:00.437" v="574" actId="571"/>
          <ac:cxnSpMkLst>
            <pc:docMk/>
            <pc:sldMk cId="3227390067" sldId="257"/>
            <ac:cxnSpMk id="259" creationId="{D76EBA08-03DA-4A41-800F-C834E98E3618}"/>
          </ac:cxnSpMkLst>
        </pc:cxnChg>
        <pc:cxnChg chg="mod">
          <ac:chgData name="Paul Butler" userId="df8f2140a6bcd2b8" providerId="LiveId" clId="{7D93A4C4-D2F6-4C93-BE96-B4D279BF14F5}" dt="2021-03-14T17:33:18.101" v="449" actId="571"/>
          <ac:cxnSpMkLst>
            <pc:docMk/>
            <pc:sldMk cId="3227390067" sldId="257"/>
            <ac:cxnSpMk id="260" creationId="{9E832179-018E-4939-A9ED-6C358BC4FBC6}"/>
          </ac:cxnSpMkLst>
        </pc:cxnChg>
        <pc:cxnChg chg="mod">
          <ac:chgData name="Paul Butler" userId="df8f2140a6bcd2b8" providerId="LiveId" clId="{7D93A4C4-D2F6-4C93-BE96-B4D279BF14F5}" dt="2021-03-17T01:43:00.437" v="574" actId="571"/>
          <ac:cxnSpMkLst>
            <pc:docMk/>
            <pc:sldMk cId="3227390067" sldId="257"/>
            <ac:cxnSpMk id="260" creationId="{F7FB1AF2-A4B6-4A33-A5FF-038CE3E6FA11}"/>
          </ac:cxnSpMkLst>
        </pc:cxnChg>
        <pc:cxnChg chg="mod">
          <ac:chgData name="Paul Butler" userId="df8f2140a6bcd2b8" providerId="LiveId" clId="{7D93A4C4-D2F6-4C93-BE96-B4D279BF14F5}" dt="2021-03-17T01:43:00.437" v="574" actId="571"/>
          <ac:cxnSpMkLst>
            <pc:docMk/>
            <pc:sldMk cId="3227390067" sldId="257"/>
            <ac:cxnSpMk id="261" creationId="{79CF1436-9F86-434C-A5CD-456E2962DA88}"/>
          </ac:cxnSpMkLst>
        </pc:cxnChg>
        <pc:cxnChg chg="mod">
          <ac:chgData name="Paul Butler" userId="df8f2140a6bcd2b8" providerId="LiveId" clId="{7D93A4C4-D2F6-4C93-BE96-B4D279BF14F5}" dt="2021-03-14T17:33:18.101" v="449" actId="571"/>
          <ac:cxnSpMkLst>
            <pc:docMk/>
            <pc:sldMk cId="3227390067" sldId="257"/>
            <ac:cxnSpMk id="262" creationId="{7D348782-82A2-43FE-A92C-840108A0FEB4}"/>
          </ac:cxnSpMkLst>
        </pc:cxnChg>
        <pc:cxnChg chg="mod">
          <ac:chgData name="Paul Butler" userId="df8f2140a6bcd2b8" providerId="LiveId" clId="{7D93A4C4-D2F6-4C93-BE96-B4D279BF14F5}" dt="2021-03-14T17:33:18.101" v="449" actId="571"/>
          <ac:cxnSpMkLst>
            <pc:docMk/>
            <pc:sldMk cId="3227390067" sldId="257"/>
            <ac:cxnSpMk id="263" creationId="{ECE15E87-7630-4114-B820-96F3ADB45B10}"/>
          </ac:cxnSpMkLst>
        </pc:cxnChg>
        <pc:cxnChg chg="mod">
          <ac:chgData name="Paul Butler" userId="df8f2140a6bcd2b8" providerId="LiveId" clId="{7D93A4C4-D2F6-4C93-BE96-B4D279BF14F5}" dt="2021-03-14T17:33:18.101" v="449" actId="571"/>
          <ac:cxnSpMkLst>
            <pc:docMk/>
            <pc:sldMk cId="3227390067" sldId="257"/>
            <ac:cxnSpMk id="264" creationId="{117C1315-2161-40A1-832C-AFB2D1EC295F}"/>
          </ac:cxnSpMkLst>
        </pc:cxnChg>
        <pc:cxnChg chg="mod">
          <ac:chgData name="Paul Butler" userId="df8f2140a6bcd2b8" providerId="LiveId" clId="{7D93A4C4-D2F6-4C93-BE96-B4D279BF14F5}" dt="2021-03-14T17:33:18.101" v="449" actId="571"/>
          <ac:cxnSpMkLst>
            <pc:docMk/>
            <pc:sldMk cId="3227390067" sldId="257"/>
            <ac:cxnSpMk id="265" creationId="{ACB3425E-6C18-4C9D-AAB0-8C4C85B6B6D9}"/>
          </ac:cxnSpMkLst>
        </pc:cxnChg>
        <pc:cxnChg chg="mod">
          <ac:chgData name="Paul Butler" userId="df8f2140a6bcd2b8" providerId="LiveId" clId="{7D93A4C4-D2F6-4C93-BE96-B4D279BF14F5}" dt="2021-03-14T17:33:18.101" v="449" actId="571"/>
          <ac:cxnSpMkLst>
            <pc:docMk/>
            <pc:sldMk cId="3227390067" sldId="257"/>
            <ac:cxnSpMk id="266" creationId="{99DA00F7-7AD3-43DD-A997-3621D9FFE886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74" creationId="{FA5CF47F-D376-4EB4-BA16-00A78FE57F81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75" creationId="{75905D39-5EF5-4624-9221-98EF49CA8FC2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76" creationId="{A4381AF6-7930-44B7-8541-8823B463CA8A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77" creationId="{003380B3-B3C4-430B-AECE-010E5F5BAA42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78" creationId="{A27E8E4F-4943-4512-8286-C0A65E1C3AAE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84" creationId="{40F3BAE0-3091-4B41-A1DF-FB20F622D930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86" creationId="{665A0BFA-CC67-4BD1-BE4D-0EADCA121445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87" creationId="{E4412BB1-E741-4369-BF52-48412B5E4D7F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88" creationId="{8E823DD4-2F88-425D-93FF-2321AADDFF11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89" creationId="{D00EA68A-EE6D-4FFB-9C3B-381CF27A95C5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90" creationId="{2F647A0B-AB7A-4331-BE07-C07807BDB857}"/>
          </ac:cxnSpMkLst>
        </pc:cxnChg>
      </pc:sldChg>
      <pc:sldChg chg="addSp delSp modSp new mod">
        <pc:chgData name="Paul Butler" userId="df8f2140a6bcd2b8" providerId="LiveId" clId="{7D93A4C4-D2F6-4C93-BE96-B4D279BF14F5}" dt="2021-03-14T21:35:49.460" v="566" actId="478"/>
        <pc:sldMkLst>
          <pc:docMk/>
          <pc:sldMk cId="8329325" sldId="258"/>
        </pc:sldMkLst>
        <pc:spChg chg="del mod">
          <ac:chgData name="Paul Butler" userId="df8f2140a6bcd2b8" providerId="LiveId" clId="{7D93A4C4-D2F6-4C93-BE96-B4D279BF14F5}" dt="2021-03-14T21:35:49.460" v="566" actId="478"/>
          <ac:spMkLst>
            <pc:docMk/>
            <pc:sldMk cId="8329325" sldId="258"/>
            <ac:spMk id="2" creationId="{E676FE85-597F-4FE6-B5AF-4E960E38ECA7}"/>
          </ac:spMkLst>
        </pc:spChg>
        <pc:spChg chg="del">
          <ac:chgData name="Paul Butler" userId="df8f2140a6bcd2b8" providerId="LiveId" clId="{7D93A4C4-D2F6-4C93-BE96-B4D279BF14F5}" dt="2021-03-14T16:54:38.188" v="2" actId="478"/>
          <ac:spMkLst>
            <pc:docMk/>
            <pc:sldMk cId="8329325" sldId="258"/>
            <ac:spMk id="3" creationId="{C1A53DA4-F4B3-4AE7-A1A3-BFD4CEEFA45B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6" creationId="{89E41ADC-30A6-4057-A2DE-0DB536C8F3C8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7" creationId="{C8CD1605-AA12-4089-B051-F1817B795D4B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8" creationId="{D93D9540-2680-4B04-AAB0-D37E2D91A1A8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9" creationId="{BBF25E0F-03F1-42D0-BBFE-4D84ED29EACB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10" creationId="{DD6856F0-3739-4C46-A649-1D0A53CF5A24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18" creationId="{E512AC71-84ED-4EB8-9276-AB9AEDAE1325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19" creationId="{0A177171-E4F3-4B31-A4E2-1405B317D327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20" creationId="{98D0F990-220D-40F3-B8ED-EF03CF253067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21" creationId="{34C26A84-D8FE-40D6-98FA-7AEA23D71BA3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22" creationId="{C682A1E0-9F2D-4A76-A3F2-4C1F273B467C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30" creationId="{7FBC1E6E-FEFE-4578-956A-C1DECD8B9353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31" creationId="{E38DC070-21B5-4CA9-A9CF-6454E59D7F46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32" creationId="{F4E0774A-35B2-4BC5-9BB2-B958A5751F1A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33" creationId="{35566CE0-C69F-4529-84AC-7DDCCA7BAD7D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34" creationId="{B92FD8A4-4EC1-4270-B26D-9FFB45ADFDCE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42" creationId="{396E65F4-711F-4D36-B813-A8D1BBB99001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43" creationId="{E87EA7DC-B1F2-4686-B24F-C2A4CD64E349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44" creationId="{A12F8673-4698-47EF-B573-8498A6611F0F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45" creationId="{ECE79402-67B9-4EF5-A708-3670A3FC0A18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46" creationId="{50AF7AEE-205B-4E93-AC45-63174D3BDC52}"/>
          </ac:spMkLst>
        </pc:spChg>
        <pc:spChg chg="add mod">
          <ac:chgData name="Paul Butler" userId="df8f2140a6bcd2b8" providerId="LiveId" clId="{7D93A4C4-D2F6-4C93-BE96-B4D279BF14F5}" dt="2021-03-14T17:06:05.826" v="96" actId="14100"/>
          <ac:spMkLst>
            <pc:docMk/>
            <pc:sldMk cId="8329325" sldId="258"/>
            <ac:spMk id="52" creationId="{16D1CF23-CA72-4EEF-90CB-8097C4FC9E2B}"/>
          </ac:spMkLst>
        </pc:spChg>
        <pc:spChg chg="add mod">
          <ac:chgData name="Paul Butler" userId="df8f2140a6bcd2b8" providerId="LiveId" clId="{7D93A4C4-D2F6-4C93-BE96-B4D279BF14F5}" dt="2021-03-14T17:08:00.112" v="110" actId="1076"/>
          <ac:spMkLst>
            <pc:docMk/>
            <pc:sldMk cId="8329325" sldId="258"/>
            <ac:spMk id="53" creationId="{0B968275-4267-4C17-AF92-D42576619EC7}"/>
          </ac:spMkLst>
        </pc:spChg>
        <pc:spChg chg="add mod">
          <ac:chgData name="Paul Butler" userId="df8f2140a6bcd2b8" providerId="LiveId" clId="{7D93A4C4-D2F6-4C93-BE96-B4D279BF14F5}" dt="2021-03-14T17:09:28.132" v="115" actId="1076"/>
          <ac:spMkLst>
            <pc:docMk/>
            <pc:sldMk cId="8329325" sldId="258"/>
            <ac:spMk id="54" creationId="{DC660C7C-5D99-49A6-AB79-C14B0B5A2841}"/>
          </ac:spMkLst>
        </pc:spChg>
        <pc:spChg chg="add mod">
          <ac:chgData name="Paul Butler" userId="df8f2140a6bcd2b8" providerId="LiveId" clId="{7D93A4C4-D2F6-4C93-BE96-B4D279BF14F5}" dt="2021-03-14T17:07:51.289" v="109" actId="571"/>
          <ac:spMkLst>
            <pc:docMk/>
            <pc:sldMk cId="8329325" sldId="258"/>
            <ac:spMk id="55" creationId="{E9413616-64C1-48CF-B913-6B752913A483}"/>
          </ac:spMkLst>
        </pc:spChg>
        <pc:spChg chg="add mod">
          <ac:chgData name="Paul Butler" userId="df8f2140a6bcd2b8" providerId="LiveId" clId="{7D93A4C4-D2F6-4C93-BE96-B4D279BF14F5}" dt="2021-03-14T17:09:05.397" v="114" actId="1076"/>
          <ac:spMkLst>
            <pc:docMk/>
            <pc:sldMk cId="8329325" sldId="258"/>
            <ac:spMk id="56" creationId="{10756BF3-98F8-402F-8765-0812335A6E75}"/>
          </ac:spMkLst>
        </pc:spChg>
        <pc:spChg chg="add mod">
          <ac:chgData name="Paul Butler" userId="df8f2140a6bcd2b8" providerId="LiveId" clId="{7D93A4C4-D2F6-4C93-BE96-B4D279BF14F5}" dt="2021-03-14T17:09:53.120" v="119" actId="1076"/>
          <ac:spMkLst>
            <pc:docMk/>
            <pc:sldMk cId="8329325" sldId="258"/>
            <ac:spMk id="57" creationId="{D356D0DE-049B-4AAE-942B-CE5CDED1105C}"/>
          </ac:spMkLst>
        </pc:spChg>
        <pc:spChg chg="add mod">
          <ac:chgData name="Paul Butler" userId="df8f2140a6bcd2b8" providerId="LiveId" clId="{7D93A4C4-D2F6-4C93-BE96-B4D279BF14F5}" dt="2021-03-14T17:10:15.893" v="120" actId="571"/>
          <ac:spMkLst>
            <pc:docMk/>
            <pc:sldMk cId="8329325" sldId="258"/>
            <ac:spMk id="58" creationId="{1A836335-3F0F-43DD-B1DC-92AF59F6BB5D}"/>
          </ac:spMkLst>
        </pc:spChg>
        <pc:spChg chg="add mod">
          <ac:chgData name="Paul Butler" userId="df8f2140a6bcd2b8" providerId="LiveId" clId="{7D93A4C4-D2F6-4C93-BE96-B4D279BF14F5}" dt="2021-03-14T17:10:45.716" v="122" actId="20577"/>
          <ac:spMkLst>
            <pc:docMk/>
            <pc:sldMk cId="8329325" sldId="258"/>
            <ac:spMk id="59" creationId="{D277426F-C312-49DD-AFF4-71548A478723}"/>
          </ac:spMkLst>
        </pc:spChg>
        <pc:spChg chg="add mod">
          <ac:chgData name="Paul Butler" userId="df8f2140a6bcd2b8" providerId="LiveId" clId="{7D93A4C4-D2F6-4C93-BE96-B4D279BF14F5}" dt="2021-03-14T17:11:00.436" v="124" actId="20577"/>
          <ac:spMkLst>
            <pc:docMk/>
            <pc:sldMk cId="8329325" sldId="258"/>
            <ac:spMk id="60" creationId="{9D26B36B-B524-49ED-8696-8CC4BA26C601}"/>
          </ac:spMkLst>
        </pc:spChg>
        <pc:grpChg chg="add mod">
          <ac:chgData name="Paul Butler" userId="df8f2140a6bcd2b8" providerId="LiveId" clId="{7D93A4C4-D2F6-4C93-BE96-B4D279BF14F5}" dt="2021-03-14T17:06:13.244" v="97" actId="1076"/>
          <ac:grpSpMkLst>
            <pc:docMk/>
            <pc:sldMk cId="8329325" sldId="258"/>
            <ac:grpSpMk id="4" creationId="{55B43C11-3374-4DDD-A869-F209A6C66FDA}"/>
          </ac:grpSpMkLst>
        </pc:grpChg>
        <pc:grpChg chg="mod">
          <ac:chgData name="Paul Butler" userId="df8f2140a6bcd2b8" providerId="LiveId" clId="{7D93A4C4-D2F6-4C93-BE96-B4D279BF14F5}" dt="2021-03-14T16:54:39.259" v="3"/>
          <ac:grpSpMkLst>
            <pc:docMk/>
            <pc:sldMk cId="8329325" sldId="258"/>
            <ac:grpSpMk id="5" creationId="{85ECEC6B-2261-4B4D-AE7E-D0DCF7101D31}"/>
          </ac:grpSpMkLst>
        </pc:grpChg>
        <pc:grpChg chg="add mod">
          <ac:chgData name="Paul Butler" userId="df8f2140a6bcd2b8" providerId="LiveId" clId="{7D93A4C4-D2F6-4C93-BE96-B4D279BF14F5}" dt="2021-03-14T17:04:13.733" v="44" actId="1076"/>
          <ac:grpSpMkLst>
            <pc:docMk/>
            <pc:sldMk cId="8329325" sldId="258"/>
            <ac:grpSpMk id="16" creationId="{F62A8AFD-9AAD-413F-B137-C8119761FBE4}"/>
          </ac:grpSpMkLst>
        </pc:grpChg>
        <pc:grpChg chg="mod">
          <ac:chgData name="Paul Butler" userId="df8f2140a6bcd2b8" providerId="LiveId" clId="{7D93A4C4-D2F6-4C93-BE96-B4D279BF14F5}" dt="2021-03-14T16:55:00.231" v="4"/>
          <ac:grpSpMkLst>
            <pc:docMk/>
            <pc:sldMk cId="8329325" sldId="258"/>
            <ac:grpSpMk id="17" creationId="{C32F0E0F-C091-4B4A-9853-AB30AD27873A}"/>
          </ac:grpSpMkLst>
        </pc:grpChg>
        <pc:grpChg chg="add mod">
          <ac:chgData name="Paul Butler" userId="df8f2140a6bcd2b8" providerId="LiveId" clId="{7D93A4C4-D2F6-4C93-BE96-B4D279BF14F5}" dt="2021-03-14T17:06:21.760" v="99" actId="1076"/>
          <ac:grpSpMkLst>
            <pc:docMk/>
            <pc:sldMk cId="8329325" sldId="258"/>
            <ac:grpSpMk id="28" creationId="{B1E95D25-B7D1-4DB5-BBA8-6E367EE4B0EC}"/>
          </ac:grpSpMkLst>
        </pc:grpChg>
        <pc:grpChg chg="mod">
          <ac:chgData name="Paul Butler" userId="df8f2140a6bcd2b8" providerId="LiveId" clId="{7D93A4C4-D2F6-4C93-BE96-B4D279BF14F5}" dt="2021-03-14T16:58:26.818" v="8"/>
          <ac:grpSpMkLst>
            <pc:docMk/>
            <pc:sldMk cId="8329325" sldId="258"/>
            <ac:grpSpMk id="29" creationId="{1F9958B9-882A-4062-8FF8-F00C8B453638}"/>
          </ac:grpSpMkLst>
        </pc:grpChg>
        <pc:grpChg chg="add mod">
          <ac:chgData name="Paul Butler" userId="df8f2140a6bcd2b8" providerId="LiveId" clId="{7D93A4C4-D2F6-4C93-BE96-B4D279BF14F5}" dt="2021-03-14T17:06:18.576" v="98" actId="1076"/>
          <ac:grpSpMkLst>
            <pc:docMk/>
            <pc:sldMk cId="8329325" sldId="258"/>
            <ac:grpSpMk id="40" creationId="{ABB8D2CE-67A3-48E0-9722-842BC3F18ED6}"/>
          </ac:grpSpMkLst>
        </pc:grpChg>
        <pc:grpChg chg="mod">
          <ac:chgData name="Paul Butler" userId="df8f2140a6bcd2b8" providerId="LiveId" clId="{7D93A4C4-D2F6-4C93-BE96-B4D279BF14F5}" dt="2021-03-14T16:58:40.922" v="10" actId="571"/>
          <ac:grpSpMkLst>
            <pc:docMk/>
            <pc:sldMk cId="8329325" sldId="258"/>
            <ac:grpSpMk id="41" creationId="{D419EF14-D2AE-4D1C-B50C-5DA40165072D}"/>
          </ac:grpSpMkLst>
        </pc:grp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11" creationId="{096AD345-25E4-49AE-AD82-4CE2EA53E9BB}"/>
          </ac:cxnSpMkLst>
        </pc:cxn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12" creationId="{684C932A-EB0A-495A-9F82-A08B9ADBEFDD}"/>
          </ac:cxnSpMkLst>
        </pc:cxn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13" creationId="{E336B42D-D5ED-4CB3-BCC0-63AD2438E11B}"/>
          </ac:cxnSpMkLst>
        </pc:cxn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14" creationId="{AF9F5368-98C9-4096-80AD-D765D97FA886}"/>
          </ac:cxnSpMkLst>
        </pc:cxn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15" creationId="{48FCDDC8-0578-4A1C-87DD-04714823CA7A}"/>
          </ac:cxnSpMkLst>
        </pc:cxn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23" creationId="{F2F9F1D4-F8C8-46D5-8CF6-AFD7A2721BA1}"/>
          </ac:cxnSpMkLst>
        </pc:cxn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24" creationId="{0D495BA4-0676-468D-B81E-D0BE5572138F}"/>
          </ac:cxnSpMkLst>
        </pc:cxn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25" creationId="{078B32EA-E23A-4D2D-800E-284A762B1DF2}"/>
          </ac:cxnSpMkLst>
        </pc:cxn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26" creationId="{7825C160-262A-4411-AF72-AD8BA6763F06}"/>
          </ac:cxnSpMkLst>
        </pc:cxn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27" creationId="{33666AF7-0B49-485B-9D4E-EFB593FD5239}"/>
          </ac:cxnSpMkLst>
        </pc:cxn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35" creationId="{2D2632A6-2EFA-4C4F-8FB2-2B298A53FBE8}"/>
          </ac:cxnSpMkLst>
        </pc:cxn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36" creationId="{9BAF0F32-1B5C-4387-BC99-8FF859334ED6}"/>
          </ac:cxnSpMkLst>
        </pc:cxn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37" creationId="{8351CD7E-7B6B-48A7-A183-686B0A384983}"/>
          </ac:cxnSpMkLst>
        </pc:cxn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38" creationId="{A5F758B5-56E7-482A-8372-7E681A37DA08}"/>
          </ac:cxnSpMkLst>
        </pc:cxn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39" creationId="{17CEF6AF-799F-46E4-BED3-891C9F049796}"/>
          </ac:cxnSpMkLst>
        </pc:cxn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47" creationId="{309E41AE-B33F-4EE1-810B-A513C4D17AC6}"/>
          </ac:cxnSpMkLst>
        </pc:cxn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48" creationId="{BD542025-76B0-4410-88B0-E12A7B5FC089}"/>
          </ac:cxnSpMkLst>
        </pc:cxn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49" creationId="{05FEDA3A-A4ED-4DB0-B894-B8CA6B5B0954}"/>
          </ac:cxnSpMkLst>
        </pc:cxn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50" creationId="{3B16AFA6-1962-4588-B023-6E6498BE4D8F}"/>
          </ac:cxnSpMkLst>
        </pc:cxn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51" creationId="{E3F75B7A-0BAC-4578-97A6-70F3D2F88C67}"/>
          </ac:cxnSpMkLst>
        </pc:cxnChg>
      </pc:sldChg>
      <pc:sldChg chg="addSp delSp modSp add mod">
        <pc:chgData name="Paul Butler" userId="df8f2140a6bcd2b8" providerId="LiveId" clId="{7D93A4C4-D2F6-4C93-BE96-B4D279BF14F5}" dt="2021-03-14T21:35:53.404" v="567" actId="478"/>
        <pc:sldMkLst>
          <pc:docMk/>
          <pc:sldMk cId="2932861581" sldId="259"/>
        </pc:sldMkLst>
        <pc:spChg chg="del">
          <ac:chgData name="Paul Butler" userId="df8f2140a6bcd2b8" providerId="LiveId" clId="{7D93A4C4-D2F6-4C93-BE96-B4D279BF14F5}" dt="2021-03-14T21:35:53.404" v="567" actId="478"/>
          <ac:spMkLst>
            <pc:docMk/>
            <pc:sldMk cId="2932861581" sldId="259"/>
            <ac:spMk id="2" creationId="{E676FE85-597F-4FE6-B5AF-4E960E38ECA7}"/>
          </ac:spMkLst>
        </pc:spChg>
        <pc:spChg chg="mod">
          <ac:chgData name="Paul Butler" userId="df8f2140a6bcd2b8" providerId="LiveId" clId="{7D93A4C4-D2F6-4C93-BE96-B4D279BF14F5}" dt="2021-03-14T17:16:34.130" v="224" actId="1076"/>
          <ac:spMkLst>
            <pc:docMk/>
            <pc:sldMk cId="2932861581" sldId="259"/>
            <ac:spMk id="52" creationId="{16D1CF23-CA72-4EEF-90CB-8097C4FC9E2B}"/>
          </ac:spMkLst>
        </pc:spChg>
        <pc:spChg chg="mod">
          <ac:chgData name="Paul Butler" userId="df8f2140a6bcd2b8" providerId="LiveId" clId="{7D93A4C4-D2F6-4C93-BE96-B4D279BF14F5}" dt="2021-03-14T17:13:30.573" v="191" actId="20577"/>
          <ac:spMkLst>
            <pc:docMk/>
            <pc:sldMk cId="2932861581" sldId="259"/>
            <ac:spMk id="53" creationId="{0B968275-4267-4C17-AF92-D42576619EC7}"/>
          </ac:spMkLst>
        </pc:spChg>
        <pc:spChg chg="mod">
          <ac:chgData name="Paul Butler" userId="df8f2140a6bcd2b8" providerId="LiveId" clId="{7D93A4C4-D2F6-4C93-BE96-B4D279BF14F5}" dt="2021-03-14T17:13:25.260" v="190" actId="20577"/>
          <ac:spMkLst>
            <pc:docMk/>
            <pc:sldMk cId="2932861581" sldId="259"/>
            <ac:spMk id="54" creationId="{DC660C7C-5D99-49A6-AB79-C14B0B5A2841}"/>
          </ac:spMkLst>
        </pc:spChg>
        <pc:spChg chg="mod">
          <ac:chgData name="Paul Butler" userId="df8f2140a6bcd2b8" providerId="LiveId" clId="{7D93A4C4-D2F6-4C93-BE96-B4D279BF14F5}" dt="2021-03-14T17:13:49.631" v="199" actId="20577"/>
          <ac:spMkLst>
            <pc:docMk/>
            <pc:sldMk cId="2932861581" sldId="259"/>
            <ac:spMk id="56" creationId="{10756BF3-98F8-402F-8765-0812335A6E75}"/>
          </ac:spMkLst>
        </pc:spChg>
        <pc:spChg chg="mod">
          <ac:chgData name="Paul Butler" userId="df8f2140a6bcd2b8" providerId="LiveId" clId="{7D93A4C4-D2F6-4C93-BE96-B4D279BF14F5}" dt="2021-03-14T17:16:16.457" v="218" actId="1076"/>
          <ac:spMkLst>
            <pc:docMk/>
            <pc:sldMk cId="2932861581" sldId="259"/>
            <ac:spMk id="57" creationId="{D356D0DE-049B-4AAE-942B-CE5CDED1105C}"/>
          </ac:spMkLst>
        </pc:spChg>
        <pc:spChg chg="del mod">
          <ac:chgData name="Paul Butler" userId="df8f2140a6bcd2b8" providerId="LiveId" clId="{7D93A4C4-D2F6-4C93-BE96-B4D279BF14F5}" dt="2021-03-14T17:15:42.052" v="216" actId="478"/>
          <ac:spMkLst>
            <pc:docMk/>
            <pc:sldMk cId="2932861581" sldId="259"/>
            <ac:spMk id="58" creationId="{1A836335-3F0F-43DD-B1DC-92AF59F6BB5D}"/>
          </ac:spMkLst>
        </pc:spChg>
        <pc:spChg chg="mod">
          <ac:chgData name="Paul Butler" userId="df8f2140a6bcd2b8" providerId="LiveId" clId="{7D93A4C4-D2F6-4C93-BE96-B4D279BF14F5}" dt="2021-03-14T17:17:06.560" v="229" actId="1076"/>
          <ac:spMkLst>
            <pc:docMk/>
            <pc:sldMk cId="2932861581" sldId="259"/>
            <ac:spMk id="59" creationId="{D277426F-C312-49DD-AFF4-71548A478723}"/>
          </ac:spMkLst>
        </pc:spChg>
        <pc:spChg chg="del">
          <ac:chgData name="Paul Butler" userId="df8f2140a6bcd2b8" providerId="LiveId" clId="{7D93A4C4-D2F6-4C93-BE96-B4D279BF14F5}" dt="2021-03-14T17:16:37.795" v="226" actId="478"/>
          <ac:spMkLst>
            <pc:docMk/>
            <pc:sldMk cId="2932861581" sldId="259"/>
            <ac:spMk id="60" creationId="{9D26B36B-B524-49ED-8696-8CC4BA26C601}"/>
          </ac:spMkLst>
        </pc:spChg>
        <pc:spChg chg="mod">
          <ac:chgData name="Paul Butler" userId="df8f2140a6bcd2b8" providerId="LiveId" clId="{7D93A4C4-D2F6-4C93-BE96-B4D279BF14F5}" dt="2021-03-14T19:20:13.498" v="563" actId="208"/>
          <ac:spMkLst>
            <pc:docMk/>
            <pc:sldMk cId="2932861581" sldId="259"/>
            <ac:spMk id="63" creationId="{603D5658-B41D-44FC-B04E-B39B7728214E}"/>
          </ac:spMkLst>
        </pc:spChg>
        <pc:spChg chg="mod">
          <ac:chgData name="Paul Butler" userId="df8f2140a6bcd2b8" providerId="LiveId" clId="{7D93A4C4-D2F6-4C93-BE96-B4D279BF14F5}" dt="2021-03-14T19:20:13.498" v="563" actId="208"/>
          <ac:spMkLst>
            <pc:docMk/>
            <pc:sldMk cId="2932861581" sldId="259"/>
            <ac:spMk id="64" creationId="{EEB62058-6905-46DA-8AA5-87CA78A1BFBC}"/>
          </ac:spMkLst>
        </pc:spChg>
        <pc:spChg chg="mod">
          <ac:chgData name="Paul Butler" userId="df8f2140a6bcd2b8" providerId="LiveId" clId="{7D93A4C4-D2F6-4C93-BE96-B4D279BF14F5}" dt="2021-03-14T19:20:13.498" v="563" actId="208"/>
          <ac:spMkLst>
            <pc:docMk/>
            <pc:sldMk cId="2932861581" sldId="259"/>
            <ac:spMk id="65" creationId="{AAC3F91C-455F-4DC8-ABF7-8CAF303B10CB}"/>
          </ac:spMkLst>
        </pc:spChg>
        <pc:spChg chg="mod">
          <ac:chgData name="Paul Butler" userId="df8f2140a6bcd2b8" providerId="LiveId" clId="{7D93A4C4-D2F6-4C93-BE96-B4D279BF14F5}" dt="2021-03-14T19:20:13.498" v="563" actId="208"/>
          <ac:spMkLst>
            <pc:docMk/>
            <pc:sldMk cId="2932861581" sldId="259"/>
            <ac:spMk id="66" creationId="{44D366FD-C5AF-48F7-83E2-770AC6BB7AB7}"/>
          </ac:spMkLst>
        </pc:spChg>
        <pc:spChg chg="mod">
          <ac:chgData name="Paul Butler" userId="df8f2140a6bcd2b8" providerId="LiveId" clId="{7D93A4C4-D2F6-4C93-BE96-B4D279BF14F5}" dt="2021-03-14T19:20:13.498" v="563" actId="208"/>
          <ac:spMkLst>
            <pc:docMk/>
            <pc:sldMk cId="2932861581" sldId="259"/>
            <ac:spMk id="67" creationId="{A502691C-FB8A-425C-B00F-B0491406DC06}"/>
          </ac:spMkLst>
        </pc:spChg>
        <pc:spChg chg="mod">
          <ac:chgData name="Paul Butler" userId="df8f2140a6bcd2b8" providerId="LiveId" clId="{7D93A4C4-D2F6-4C93-BE96-B4D279BF14F5}" dt="2021-03-14T19:20:13.498" v="563" actId="208"/>
          <ac:spMkLst>
            <pc:docMk/>
            <pc:sldMk cId="2932861581" sldId="259"/>
            <ac:spMk id="75" creationId="{66AEA162-AD03-4D54-B761-9198DA406187}"/>
          </ac:spMkLst>
        </pc:spChg>
        <pc:spChg chg="del mod">
          <ac:chgData name="Paul Butler" userId="df8f2140a6bcd2b8" providerId="LiveId" clId="{7D93A4C4-D2F6-4C93-BE96-B4D279BF14F5}" dt="2021-03-14T17:14:41.134" v="203" actId="478"/>
          <ac:spMkLst>
            <pc:docMk/>
            <pc:sldMk cId="2932861581" sldId="259"/>
            <ac:spMk id="76" creationId="{D5A1A745-60B7-432F-87AF-DB057933EE93}"/>
          </ac:spMkLst>
        </pc:spChg>
        <pc:spChg chg="mod">
          <ac:chgData name="Paul Butler" userId="df8f2140a6bcd2b8" providerId="LiveId" clId="{7D93A4C4-D2F6-4C93-BE96-B4D279BF14F5}" dt="2021-03-14T19:20:13.498" v="563" actId="208"/>
          <ac:spMkLst>
            <pc:docMk/>
            <pc:sldMk cId="2932861581" sldId="259"/>
            <ac:spMk id="77" creationId="{B541D560-4BD8-4ACF-AB49-5A99BA673CAF}"/>
          </ac:spMkLst>
        </pc:spChg>
        <pc:spChg chg="mod">
          <ac:chgData name="Paul Butler" userId="df8f2140a6bcd2b8" providerId="LiveId" clId="{7D93A4C4-D2F6-4C93-BE96-B4D279BF14F5}" dt="2021-03-14T19:20:13.498" v="563" actId="208"/>
          <ac:spMkLst>
            <pc:docMk/>
            <pc:sldMk cId="2932861581" sldId="259"/>
            <ac:spMk id="78" creationId="{30BA31A5-D5CD-4AA5-A2A5-5781FCE356CD}"/>
          </ac:spMkLst>
        </pc:spChg>
        <pc:spChg chg="mod">
          <ac:chgData name="Paul Butler" userId="df8f2140a6bcd2b8" providerId="LiveId" clId="{7D93A4C4-D2F6-4C93-BE96-B4D279BF14F5}" dt="2021-03-14T19:20:13.498" v="563" actId="208"/>
          <ac:spMkLst>
            <pc:docMk/>
            <pc:sldMk cId="2932861581" sldId="259"/>
            <ac:spMk id="81" creationId="{AF01695F-097F-4C0E-A621-B5B02E86064C}"/>
          </ac:spMkLst>
        </pc:spChg>
        <pc:spChg chg="mod">
          <ac:chgData name="Paul Butler" userId="df8f2140a6bcd2b8" providerId="LiveId" clId="{7D93A4C4-D2F6-4C93-BE96-B4D279BF14F5}" dt="2021-03-14T19:20:13.498" v="563" actId="208"/>
          <ac:spMkLst>
            <pc:docMk/>
            <pc:sldMk cId="2932861581" sldId="259"/>
            <ac:spMk id="88" creationId="{84795F17-E158-4745-8668-257B45DD91D7}"/>
          </ac:spMkLst>
        </pc:spChg>
        <pc:spChg chg="mod">
          <ac:chgData name="Paul Butler" userId="df8f2140a6bcd2b8" providerId="LiveId" clId="{7D93A4C4-D2F6-4C93-BE96-B4D279BF14F5}" dt="2021-03-14T19:20:13.498" v="563" actId="208"/>
          <ac:spMkLst>
            <pc:docMk/>
            <pc:sldMk cId="2932861581" sldId="259"/>
            <ac:spMk id="90" creationId="{0D1E4EF3-5CEC-440E-BF11-B7390F50328A}"/>
          </ac:spMkLst>
        </pc:spChg>
        <pc:spChg chg="mod">
          <ac:chgData name="Paul Butler" userId="df8f2140a6bcd2b8" providerId="LiveId" clId="{7D93A4C4-D2F6-4C93-BE96-B4D279BF14F5}" dt="2021-03-14T19:20:13.498" v="563" actId="208"/>
          <ac:spMkLst>
            <pc:docMk/>
            <pc:sldMk cId="2932861581" sldId="259"/>
            <ac:spMk id="91" creationId="{7FEAD947-A4DD-40F2-A566-D93A5100CE49}"/>
          </ac:spMkLst>
        </pc:spChg>
        <pc:spChg chg="mod">
          <ac:chgData name="Paul Butler" userId="df8f2140a6bcd2b8" providerId="LiveId" clId="{7D93A4C4-D2F6-4C93-BE96-B4D279BF14F5}" dt="2021-03-14T19:20:13.498" v="563" actId="208"/>
          <ac:spMkLst>
            <pc:docMk/>
            <pc:sldMk cId="2932861581" sldId="259"/>
            <ac:spMk id="92" creationId="{626FD8F8-C576-4B40-BCF9-7C2F17A2A922}"/>
          </ac:spMkLst>
        </pc:spChg>
        <pc:spChg chg="mod">
          <ac:chgData name="Paul Butler" userId="df8f2140a6bcd2b8" providerId="LiveId" clId="{7D93A4C4-D2F6-4C93-BE96-B4D279BF14F5}" dt="2021-03-14T19:20:13.498" v="563" actId="208"/>
          <ac:spMkLst>
            <pc:docMk/>
            <pc:sldMk cId="2932861581" sldId="259"/>
            <ac:spMk id="95" creationId="{52180C72-3883-4951-B38A-BE37D7F540CE}"/>
          </ac:spMkLst>
        </pc:spChg>
        <pc:spChg chg="mod">
          <ac:chgData name="Paul Butler" userId="df8f2140a6bcd2b8" providerId="LiveId" clId="{7D93A4C4-D2F6-4C93-BE96-B4D279BF14F5}" dt="2021-03-14T19:20:13.498" v="563" actId="208"/>
          <ac:spMkLst>
            <pc:docMk/>
            <pc:sldMk cId="2932861581" sldId="259"/>
            <ac:spMk id="103" creationId="{9EF73E08-CA2E-4F77-AE57-8F11633283DB}"/>
          </ac:spMkLst>
        </pc:spChg>
        <pc:spChg chg="mod">
          <ac:chgData name="Paul Butler" userId="df8f2140a6bcd2b8" providerId="LiveId" clId="{7D93A4C4-D2F6-4C93-BE96-B4D279BF14F5}" dt="2021-03-14T19:20:13.498" v="563" actId="208"/>
          <ac:spMkLst>
            <pc:docMk/>
            <pc:sldMk cId="2932861581" sldId="259"/>
            <ac:spMk id="104" creationId="{A331FDB1-24D1-4DDF-B913-F953852219E4}"/>
          </ac:spMkLst>
        </pc:spChg>
        <pc:spChg chg="mod">
          <ac:chgData name="Paul Butler" userId="df8f2140a6bcd2b8" providerId="LiveId" clId="{7D93A4C4-D2F6-4C93-BE96-B4D279BF14F5}" dt="2021-03-14T19:20:13.498" v="563" actId="208"/>
          <ac:spMkLst>
            <pc:docMk/>
            <pc:sldMk cId="2932861581" sldId="259"/>
            <ac:spMk id="107" creationId="{64241800-021E-45F9-BD35-689C32CFDB3C}"/>
          </ac:spMkLst>
        </pc:spChg>
        <pc:grpChg chg="del">
          <ac:chgData name="Paul Butler" userId="df8f2140a6bcd2b8" providerId="LiveId" clId="{7D93A4C4-D2F6-4C93-BE96-B4D279BF14F5}" dt="2021-03-14T17:14:25.588" v="200" actId="478"/>
          <ac:grpSpMkLst>
            <pc:docMk/>
            <pc:sldMk cId="2932861581" sldId="259"/>
            <ac:grpSpMk id="4" creationId="{55B43C11-3374-4DDD-A869-F209A6C66FDA}"/>
          </ac:grpSpMkLst>
        </pc:grpChg>
        <pc:grpChg chg="del">
          <ac:chgData name="Paul Butler" userId="df8f2140a6bcd2b8" providerId="LiveId" clId="{7D93A4C4-D2F6-4C93-BE96-B4D279BF14F5}" dt="2021-03-14T17:13:11.744" v="187" actId="478"/>
          <ac:grpSpMkLst>
            <pc:docMk/>
            <pc:sldMk cId="2932861581" sldId="259"/>
            <ac:grpSpMk id="16" creationId="{F62A8AFD-9AAD-413F-B137-C8119761FBE4}"/>
          </ac:grpSpMkLst>
        </pc:grpChg>
        <pc:grpChg chg="del">
          <ac:chgData name="Paul Butler" userId="df8f2140a6bcd2b8" providerId="LiveId" clId="{7D93A4C4-D2F6-4C93-BE96-B4D279BF14F5}" dt="2021-03-14T17:15:20.024" v="212" actId="478"/>
          <ac:grpSpMkLst>
            <pc:docMk/>
            <pc:sldMk cId="2932861581" sldId="259"/>
            <ac:grpSpMk id="28" creationId="{B1E95D25-B7D1-4DB5-BBA8-6E367EE4B0EC}"/>
          </ac:grpSpMkLst>
        </pc:grpChg>
        <pc:grpChg chg="del">
          <ac:chgData name="Paul Butler" userId="df8f2140a6bcd2b8" providerId="LiveId" clId="{7D93A4C4-D2F6-4C93-BE96-B4D279BF14F5}" dt="2021-03-14T17:16:36.174" v="225" actId="478"/>
          <ac:grpSpMkLst>
            <pc:docMk/>
            <pc:sldMk cId="2932861581" sldId="259"/>
            <ac:grpSpMk id="40" creationId="{ABB8D2CE-67A3-48E0-9722-842BC3F18ED6}"/>
          </ac:grpSpMkLst>
        </pc:grpChg>
        <pc:grpChg chg="add mod">
          <ac:chgData name="Paul Butler" userId="df8f2140a6bcd2b8" providerId="LiveId" clId="{7D93A4C4-D2F6-4C93-BE96-B4D279BF14F5}" dt="2021-03-14T17:13:41.345" v="197" actId="1076"/>
          <ac:grpSpMkLst>
            <pc:docMk/>
            <pc:sldMk cId="2932861581" sldId="259"/>
            <ac:grpSpMk id="61" creationId="{7BD92930-5DE5-43B9-8883-4EEF692596E4}"/>
          </ac:grpSpMkLst>
        </pc:grpChg>
        <pc:grpChg chg="mod">
          <ac:chgData name="Paul Butler" userId="df8f2140a6bcd2b8" providerId="LiveId" clId="{7D93A4C4-D2F6-4C93-BE96-B4D279BF14F5}" dt="2021-03-14T17:13:12.160" v="188"/>
          <ac:grpSpMkLst>
            <pc:docMk/>
            <pc:sldMk cId="2932861581" sldId="259"/>
            <ac:grpSpMk id="62" creationId="{D73AE151-6823-4CA7-90DB-387816108EF6}"/>
          </ac:grpSpMkLst>
        </pc:grpChg>
        <pc:grpChg chg="add mod">
          <ac:chgData name="Paul Butler" userId="df8f2140a6bcd2b8" providerId="LiveId" clId="{7D93A4C4-D2F6-4C93-BE96-B4D279BF14F5}" dt="2021-03-14T17:14:36.641" v="202" actId="1076"/>
          <ac:grpSpMkLst>
            <pc:docMk/>
            <pc:sldMk cId="2932861581" sldId="259"/>
            <ac:grpSpMk id="73" creationId="{E1E06F0B-DBCC-4638-9E1B-A8D1E3823C62}"/>
          </ac:grpSpMkLst>
        </pc:grpChg>
        <pc:grpChg chg="mod">
          <ac:chgData name="Paul Butler" userId="df8f2140a6bcd2b8" providerId="LiveId" clId="{7D93A4C4-D2F6-4C93-BE96-B4D279BF14F5}" dt="2021-03-14T17:14:25.932" v="201"/>
          <ac:grpSpMkLst>
            <pc:docMk/>
            <pc:sldMk cId="2932861581" sldId="259"/>
            <ac:grpSpMk id="74" creationId="{D94B4863-3026-4182-B1E4-444B95DC8D0A}"/>
          </ac:grpSpMkLst>
        </pc:grpChg>
        <pc:grpChg chg="mod">
          <ac:chgData name="Paul Butler" userId="df8f2140a6bcd2b8" providerId="LiveId" clId="{7D93A4C4-D2F6-4C93-BE96-B4D279BF14F5}" dt="2021-03-14T17:14:25.932" v="201"/>
          <ac:grpSpMkLst>
            <pc:docMk/>
            <pc:sldMk cId="2932861581" sldId="259"/>
            <ac:grpSpMk id="79" creationId="{77F25BAA-5D2D-480B-B81F-2906FB95007B}"/>
          </ac:grpSpMkLst>
        </pc:grpChg>
        <pc:grpChg chg="add mod">
          <ac:chgData name="Paul Butler" userId="df8f2140a6bcd2b8" providerId="LiveId" clId="{7D93A4C4-D2F6-4C93-BE96-B4D279BF14F5}" dt="2021-03-14T17:15:53.840" v="217" actId="1076"/>
          <ac:grpSpMkLst>
            <pc:docMk/>
            <pc:sldMk cId="2932861581" sldId="259"/>
            <ac:grpSpMk id="87" creationId="{3354B4E1-9809-4494-947B-7630B5FE0D2F}"/>
          </ac:grpSpMkLst>
        </pc:grpChg>
        <pc:grpChg chg="mod">
          <ac:chgData name="Paul Butler" userId="df8f2140a6bcd2b8" providerId="LiveId" clId="{7D93A4C4-D2F6-4C93-BE96-B4D279BF14F5}" dt="2021-03-14T17:15:27.372" v="213"/>
          <ac:grpSpMkLst>
            <pc:docMk/>
            <pc:sldMk cId="2932861581" sldId="259"/>
            <ac:grpSpMk id="89" creationId="{8A7999E3-F541-4D54-95B6-4A768CD75CB5}"/>
          </ac:grpSpMkLst>
        </pc:grpChg>
        <pc:grpChg chg="mod">
          <ac:chgData name="Paul Butler" userId="df8f2140a6bcd2b8" providerId="LiveId" clId="{7D93A4C4-D2F6-4C93-BE96-B4D279BF14F5}" dt="2021-03-14T17:15:27.372" v="213"/>
          <ac:grpSpMkLst>
            <pc:docMk/>
            <pc:sldMk cId="2932861581" sldId="259"/>
            <ac:grpSpMk id="93" creationId="{3D82AAE2-2832-4409-B490-D99386ED3378}"/>
          </ac:grpSpMkLst>
        </pc:grpChg>
        <pc:grpChg chg="add mod">
          <ac:chgData name="Paul Butler" userId="df8f2140a6bcd2b8" providerId="LiveId" clId="{7D93A4C4-D2F6-4C93-BE96-B4D279BF14F5}" dt="2021-03-14T17:16:52.457" v="228" actId="1076"/>
          <ac:grpSpMkLst>
            <pc:docMk/>
            <pc:sldMk cId="2932861581" sldId="259"/>
            <ac:grpSpMk id="101" creationId="{367E4C65-3D7C-4AB7-AF6D-38CC2E6ADF67}"/>
          </ac:grpSpMkLst>
        </pc:grpChg>
        <pc:grpChg chg="mod">
          <ac:chgData name="Paul Butler" userId="df8f2140a6bcd2b8" providerId="LiveId" clId="{7D93A4C4-D2F6-4C93-BE96-B4D279BF14F5}" dt="2021-03-14T17:16:46.068" v="227"/>
          <ac:grpSpMkLst>
            <pc:docMk/>
            <pc:sldMk cId="2932861581" sldId="259"/>
            <ac:grpSpMk id="102" creationId="{55E659EE-6E2E-45DD-864E-2C488EDBFBD7}"/>
          </ac:grpSpMkLst>
        </pc:grpChg>
        <pc:grpChg chg="mod">
          <ac:chgData name="Paul Butler" userId="df8f2140a6bcd2b8" providerId="LiveId" clId="{7D93A4C4-D2F6-4C93-BE96-B4D279BF14F5}" dt="2021-03-14T17:16:46.068" v="227"/>
          <ac:grpSpMkLst>
            <pc:docMk/>
            <pc:sldMk cId="2932861581" sldId="259"/>
            <ac:grpSpMk id="105" creationId="{43BC0E72-0D19-49B9-87E4-AC209FB3836C}"/>
          </ac:grpSpMkLst>
        </pc:grp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68" creationId="{06418430-0077-46A8-B817-89F47CF132CF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69" creationId="{36E01E5A-AD34-4712-9898-1625AF713C32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70" creationId="{6925D5B3-BD02-4691-A7F4-53659477EE9C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71" creationId="{9D984C4E-5977-4135-AC40-411254AC6322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72" creationId="{815A5189-D4F1-474B-AF9C-AF583796A0AF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80" creationId="{1AF22B89-0E59-4A80-9EB7-0E5A1085DAC8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82" creationId="{190A8253-9148-445C-8982-764A719DCA2B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83" creationId="{1C79CE28-3BA2-404C-9189-585B632A8D6A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84" creationId="{E09BB345-07A1-494B-A92E-5107382BD9EE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85" creationId="{28D42084-6991-4AC3-BC1A-28F8AA2937A5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86" creationId="{2ACF956F-7088-4E7D-B7FB-0A8FF1D300C5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94" creationId="{985DA0A0-377E-425B-A982-660A86855C8E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96" creationId="{E4EE14EF-999C-42EA-854F-0620D2E63D58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97" creationId="{9C4CCDCF-A2BB-4B1F-BB8D-A2E5628EBF2F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98" creationId="{CC98E146-FD54-4789-8FAC-69F894540098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99" creationId="{E50BB39A-8D3C-43F4-AC67-647EC4EDFC8C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100" creationId="{547B475B-C394-49A0-84CE-18441E2382E4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106" creationId="{1BBBBD81-0F29-49C3-875A-A04B6303B545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108" creationId="{2E266E05-7C44-46CF-B6C4-84EC14DFD154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109" creationId="{323C63CF-7844-4721-9335-E925DA8B73B9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110" creationId="{EFFD06A7-CE6F-42B9-BF81-5B3D5AF00509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111" creationId="{13548158-0F9A-4119-8987-DB5C5396ABC0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112" creationId="{44041A27-0D97-481B-AEB3-E00571538D2F}"/>
          </ac:cxnSpMkLst>
        </pc:cxnChg>
      </pc:sldChg>
      <pc:sldChg chg="delSp modSp add mod">
        <pc:chgData name="Paul Butler" userId="df8f2140a6bcd2b8" providerId="LiveId" clId="{7D93A4C4-D2F6-4C93-BE96-B4D279BF14F5}" dt="2021-03-14T21:35:58.411" v="568" actId="478"/>
        <pc:sldMkLst>
          <pc:docMk/>
          <pc:sldMk cId="905970994" sldId="260"/>
        </pc:sldMkLst>
        <pc:spChg chg="del">
          <ac:chgData name="Paul Butler" userId="df8f2140a6bcd2b8" providerId="LiveId" clId="{7D93A4C4-D2F6-4C93-BE96-B4D279BF14F5}" dt="2021-03-14T21:35:58.411" v="568" actId="478"/>
          <ac:spMkLst>
            <pc:docMk/>
            <pc:sldMk cId="905970994" sldId="260"/>
            <ac:spMk id="2" creationId="{E676FE85-597F-4FE6-B5AF-4E960E38ECA7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6" creationId="{89E41ADC-30A6-4057-A2DE-0DB536C8F3C8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7" creationId="{C8CD1605-AA12-4089-B051-F1817B795D4B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8" creationId="{D93D9540-2680-4B04-AAB0-D37E2D91A1A8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9" creationId="{BBF25E0F-03F1-42D0-BBFE-4D84ED29EACB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10" creationId="{DD6856F0-3739-4C46-A649-1D0A53CF5A24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18" creationId="{E512AC71-84ED-4EB8-9276-AB9AEDAE1325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19" creationId="{0A177171-E4F3-4B31-A4E2-1405B317D327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20" creationId="{98D0F990-220D-40F3-B8ED-EF03CF253067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21" creationId="{34C26A84-D8FE-40D6-98FA-7AEA23D71BA3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22" creationId="{C682A1E0-9F2D-4A76-A3F2-4C1F273B467C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30" creationId="{7FBC1E6E-FEFE-4578-956A-C1DECD8B9353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31" creationId="{E38DC070-21B5-4CA9-A9CF-6454E59D7F46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32" creationId="{F4E0774A-35B2-4BC5-9BB2-B958A5751F1A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33" creationId="{35566CE0-C69F-4529-84AC-7DDCCA7BAD7D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34" creationId="{B92FD8A4-4EC1-4270-B26D-9FFB45ADFDCE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42" creationId="{396E65F4-711F-4D36-B813-A8D1BBB99001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43" creationId="{E87EA7DC-B1F2-4686-B24F-C2A4CD64E349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44" creationId="{A12F8673-4698-47EF-B573-8498A6611F0F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45" creationId="{ECE79402-67B9-4EF5-A708-3670A3FC0A18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46" creationId="{50AF7AEE-205B-4E93-AC45-63174D3BDC52}"/>
          </ac:spMkLst>
        </pc:spChg>
        <pc:spChg chg="mod">
          <ac:chgData name="Paul Butler" userId="df8f2140a6bcd2b8" providerId="LiveId" clId="{7D93A4C4-D2F6-4C93-BE96-B4D279BF14F5}" dt="2021-03-14T17:18:02.772" v="289" actId="20577"/>
          <ac:spMkLst>
            <pc:docMk/>
            <pc:sldMk cId="905970994" sldId="260"/>
            <ac:spMk id="52" creationId="{16D1CF23-CA72-4EEF-90CB-8097C4FC9E2B}"/>
          </ac:spMkLst>
        </pc:spChg>
        <pc:spChg chg="mod">
          <ac:chgData name="Paul Butler" userId="df8f2140a6bcd2b8" providerId="LiveId" clId="{7D93A4C4-D2F6-4C93-BE96-B4D279BF14F5}" dt="2021-03-14T17:18:40.788" v="293" actId="1076"/>
          <ac:spMkLst>
            <pc:docMk/>
            <pc:sldMk cId="905970994" sldId="260"/>
            <ac:spMk id="57" creationId="{D356D0DE-049B-4AAE-942B-CE5CDED1105C}"/>
          </ac:spMkLst>
        </pc:spChg>
        <pc:spChg chg="mod">
          <ac:chgData name="Paul Butler" userId="df8f2140a6bcd2b8" providerId="LiveId" clId="{7D93A4C4-D2F6-4C93-BE96-B4D279BF14F5}" dt="2021-03-14T17:18:40.788" v="293" actId="1076"/>
          <ac:spMkLst>
            <pc:docMk/>
            <pc:sldMk cId="905970994" sldId="260"/>
            <ac:spMk id="58" creationId="{1A836335-3F0F-43DD-B1DC-92AF59F6BB5D}"/>
          </ac:spMkLst>
        </pc:spChg>
        <pc:grpChg chg="mod">
          <ac:chgData name="Paul Butler" userId="df8f2140a6bcd2b8" providerId="LiveId" clId="{7D93A4C4-D2F6-4C93-BE96-B4D279BF14F5}" dt="2021-03-14T17:18:40.788" v="293" actId="1076"/>
          <ac:grpSpMkLst>
            <pc:docMk/>
            <pc:sldMk cId="905970994" sldId="260"/>
            <ac:grpSpMk id="28" creationId="{B1E95D25-B7D1-4DB5-BBA8-6E367EE4B0EC}"/>
          </ac:grpSpMkLst>
        </pc:grp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11" creationId="{096AD345-25E4-49AE-AD82-4CE2EA53E9BB}"/>
          </ac:cxnSpMkLst>
        </pc:cxn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12" creationId="{684C932A-EB0A-495A-9F82-A08B9ADBEFDD}"/>
          </ac:cxnSpMkLst>
        </pc:cxn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13" creationId="{E336B42D-D5ED-4CB3-BCC0-63AD2438E11B}"/>
          </ac:cxnSpMkLst>
        </pc:cxn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14" creationId="{AF9F5368-98C9-4096-80AD-D765D97FA886}"/>
          </ac:cxnSpMkLst>
        </pc:cxn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15" creationId="{48FCDDC8-0578-4A1C-87DD-04714823CA7A}"/>
          </ac:cxnSpMkLst>
        </pc:cxn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23" creationId="{F2F9F1D4-F8C8-46D5-8CF6-AFD7A2721BA1}"/>
          </ac:cxnSpMkLst>
        </pc:cxn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24" creationId="{0D495BA4-0676-468D-B81E-D0BE5572138F}"/>
          </ac:cxnSpMkLst>
        </pc:cxn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25" creationId="{078B32EA-E23A-4D2D-800E-284A762B1DF2}"/>
          </ac:cxnSpMkLst>
        </pc:cxn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26" creationId="{7825C160-262A-4411-AF72-AD8BA6763F06}"/>
          </ac:cxnSpMkLst>
        </pc:cxn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27" creationId="{33666AF7-0B49-485B-9D4E-EFB593FD5239}"/>
          </ac:cxnSpMkLst>
        </pc:cxn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35" creationId="{2D2632A6-2EFA-4C4F-8FB2-2B298A53FBE8}"/>
          </ac:cxnSpMkLst>
        </pc:cxn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36" creationId="{9BAF0F32-1B5C-4387-BC99-8FF859334ED6}"/>
          </ac:cxnSpMkLst>
        </pc:cxn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37" creationId="{8351CD7E-7B6B-48A7-A183-686B0A384983}"/>
          </ac:cxnSpMkLst>
        </pc:cxn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38" creationId="{A5F758B5-56E7-482A-8372-7E681A37DA08}"/>
          </ac:cxnSpMkLst>
        </pc:cxn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39" creationId="{17CEF6AF-799F-46E4-BED3-891C9F049796}"/>
          </ac:cxnSpMkLst>
        </pc:cxn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47" creationId="{309E41AE-B33F-4EE1-810B-A513C4D17AC6}"/>
          </ac:cxnSpMkLst>
        </pc:cxn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48" creationId="{BD542025-76B0-4410-88B0-E12A7B5FC089}"/>
          </ac:cxnSpMkLst>
        </pc:cxn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49" creationId="{05FEDA3A-A4ED-4DB0-B894-B8CA6B5B0954}"/>
          </ac:cxnSpMkLst>
        </pc:cxn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50" creationId="{3B16AFA6-1962-4588-B023-6E6498BE4D8F}"/>
          </ac:cxnSpMkLst>
        </pc:cxn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51" creationId="{E3F75B7A-0BAC-4578-97A6-70F3D2F88C67}"/>
          </ac:cxnSpMkLst>
        </pc:cxnChg>
      </pc:sldChg>
      <pc:sldChg chg="addSp delSp modSp add mod">
        <pc:chgData name="Paul Butler" userId="df8f2140a6bcd2b8" providerId="LiveId" clId="{7D93A4C4-D2F6-4C93-BE96-B4D279BF14F5}" dt="2021-03-14T21:36:02.450" v="569" actId="478"/>
        <pc:sldMkLst>
          <pc:docMk/>
          <pc:sldMk cId="2619920858" sldId="261"/>
        </pc:sldMkLst>
        <pc:spChg chg="del">
          <ac:chgData name="Paul Butler" userId="df8f2140a6bcd2b8" providerId="LiveId" clId="{7D93A4C4-D2F6-4C93-BE96-B4D279BF14F5}" dt="2021-03-14T21:36:02.450" v="569" actId="478"/>
          <ac:spMkLst>
            <pc:docMk/>
            <pc:sldMk cId="2619920858" sldId="261"/>
            <ac:spMk id="2" creationId="{E676FE85-597F-4FE6-B5AF-4E960E38ECA7}"/>
          </ac:spMkLst>
        </pc:spChg>
        <pc:spChg chg="mod">
          <ac:chgData name="Paul Butler" userId="df8f2140a6bcd2b8" providerId="LiveId" clId="{7D93A4C4-D2F6-4C93-BE96-B4D279BF14F5}" dt="2021-03-14T17:19:21.683" v="329" actId="6549"/>
          <ac:spMkLst>
            <pc:docMk/>
            <pc:sldMk cId="2619920858" sldId="261"/>
            <ac:spMk id="52" creationId="{16D1CF23-CA72-4EEF-90CB-8097C4FC9E2B}"/>
          </ac:spMkLst>
        </pc:spChg>
        <pc:spChg chg="mod">
          <ac:chgData name="Paul Butler" userId="df8f2140a6bcd2b8" providerId="LiveId" clId="{7D93A4C4-D2F6-4C93-BE96-B4D279BF14F5}" dt="2021-03-14T17:19:37.682" v="330" actId="1076"/>
          <ac:spMkLst>
            <pc:docMk/>
            <pc:sldMk cId="2619920858" sldId="261"/>
            <ac:spMk id="55" creationId="{E9413616-64C1-48CF-B913-6B752913A483}"/>
          </ac:spMkLst>
        </pc:spChg>
        <pc:spChg chg="mod">
          <ac:chgData name="Paul Butler" userId="df8f2140a6bcd2b8" providerId="LiveId" clId="{7D93A4C4-D2F6-4C93-BE96-B4D279BF14F5}" dt="2021-03-14T17:21:23.090" v="339" actId="1076"/>
          <ac:spMkLst>
            <pc:docMk/>
            <pc:sldMk cId="2619920858" sldId="261"/>
            <ac:spMk id="56" creationId="{10756BF3-98F8-402F-8765-0812335A6E75}"/>
          </ac:spMkLst>
        </pc:spChg>
        <pc:spChg chg="del mod">
          <ac:chgData name="Paul Butler" userId="df8f2140a6bcd2b8" providerId="LiveId" clId="{7D93A4C4-D2F6-4C93-BE96-B4D279BF14F5}" dt="2021-03-14T17:20:09.392" v="334" actId="478"/>
          <ac:spMkLst>
            <pc:docMk/>
            <pc:sldMk cId="2619920858" sldId="261"/>
            <ac:spMk id="57" creationId="{D356D0DE-049B-4AAE-942B-CE5CDED1105C}"/>
          </ac:spMkLst>
        </pc:spChg>
        <pc:spChg chg="mod">
          <ac:chgData name="Paul Butler" userId="df8f2140a6bcd2b8" providerId="LiveId" clId="{7D93A4C4-D2F6-4C93-BE96-B4D279BF14F5}" dt="2021-03-14T17:20:20.052" v="335" actId="1076"/>
          <ac:spMkLst>
            <pc:docMk/>
            <pc:sldMk cId="2619920858" sldId="261"/>
            <ac:spMk id="59" creationId="{D277426F-C312-49DD-AFF4-71548A478723}"/>
          </ac:spMkLst>
        </pc:spChg>
        <pc:spChg chg="mod">
          <ac:chgData name="Paul Butler" userId="df8f2140a6bcd2b8" providerId="LiveId" clId="{7D93A4C4-D2F6-4C93-BE96-B4D279BF14F5}" dt="2021-03-14T19:19:38.905" v="561" actId="208"/>
          <ac:spMkLst>
            <pc:docMk/>
            <pc:sldMk cId="2619920858" sldId="261"/>
            <ac:spMk id="63" creationId="{603D5658-B41D-44FC-B04E-B39B7728214E}"/>
          </ac:spMkLst>
        </pc:spChg>
        <pc:spChg chg="mod">
          <ac:chgData name="Paul Butler" userId="df8f2140a6bcd2b8" providerId="LiveId" clId="{7D93A4C4-D2F6-4C93-BE96-B4D279BF14F5}" dt="2021-03-14T19:19:38.905" v="561" actId="208"/>
          <ac:spMkLst>
            <pc:docMk/>
            <pc:sldMk cId="2619920858" sldId="261"/>
            <ac:spMk id="64" creationId="{EEB62058-6905-46DA-8AA5-87CA78A1BFBC}"/>
          </ac:spMkLst>
        </pc:spChg>
        <pc:spChg chg="mod">
          <ac:chgData name="Paul Butler" userId="df8f2140a6bcd2b8" providerId="LiveId" clId="{7D93A4C4-D2F6-4C93-BE96-B4D279BF14F5}" dt="2021-03-14T19:19:38.905" v="561" actId="208"/>
          <ac:spMkLst>
            <pc:docMk/>
            <pc:sldMk cId="2619920858" sldId="261"/>
            <ac:spMk id="65" creationId="{AAC3F91C-455F-4DC8-ABF7-8CAF303B10CB}"/>
          </ac:spMkLst>
        </pc:spChg>
        <pc:spChg chg="mod">
          <ac:chgData name="Paul Butler" userId="df8f2140a6bcd2b8" providerId="LiveId" clId="{7D93A4C4-D2F6-4C93-BE96-B4D279BF14F5}" dt="2021-03-14T19:19:38.905" v="561" actId="208"/>
          <ac:spMkLst>
            <pc:docMk/>
            <pc:sldMk cId="2619920858" sldId="261"/>
            <ac:spMk id="66" creationId="{44D366FD-C5AF-48F7-83E2-770AC6BB7AB7}"/>
          </ac:spMkLst>
        </pc:spChg>
        <pc:spChg chg="mod">
          <ac:chgData name="Paul Butler" userId="df8f2140a6bcd2b8" providerId="LiveId" clId="{7D93A4C4-D2F6-4C93-BE96-B4D279BF14F5}" dt="2021-03-14T19:19:38.905" v="561" actId="208"/>
          <ac:spMkLst>
            <pc:docMk/>
            <pc:sldMk cId="2619920858" sldId="261"/>
            <ac:spMk id="67" creationId="{A502691C-FB8A-425C-B00F-B0491406DC06}"/>
          </ac:spMkLst>
        </pc:spChg>
        <pc:spChg chg="mod">
          <ac:chgData name="Paul Butler" userId="df8f2140a6bcd2b8" providerId="LiveId" clId="{7D93A4C4-D2F6-4C93-BE96-B4D279BF14F5}" dt="2021-03-14T19:19:38.905" v="561" actId="208"/>
          <ac:spMkLst>
            <pc:docMk/>
            <pc:sldMk cId="2619920858" sldId="261"/>
            <ac:spMk id="75" creationId="{66AEA162-AD03-4D54-B761-9198DA406187}"/>
          </ac:spMkLst>
        </pc:spChg>
        <pc:spChg chg="mod">
          <ac:chgData name="Paul Butler" userId="df8f2140a6bcd2b8" providerId="LiveId" clId="{7D93A4C4-D2F6-4C93-BE96-B4D279BF14F5}" dt="2021-03-14T19:19:38.905" v="561" actId="208"/>
          <ac:spMkLst>
            <pc:docMk/>
            <pc:sldMk cId="2619920858" sldId="261"/>
            <ac:spMk id="77" creationId="{B541D560-4BD8-4ACF-AB49-5A99BA673CAF}"/>
          </ac:spMkLst>
        </pc:spChg>
        <pc:spChg chg="mod">
          <ac:chgData name="Paul Butler" userId="df8f2140a6bcd2b8" providerId="LiveId" clId="{7D93A4C4-D2F6-4C93-BE96-B4D279BF14F5}" dt="2021-03-14T19:19:38.905" v="561" actId="208"/>
          <ac:spMkLst>
            <pc:docMk/>
            <pc:sldMk cId="2619920858" sldId="261"/>
            <ac:spMk id="78" creationId="{30BA31A5-D5CD-4AA5-A2A5-5781FCE356CD}"/>
          </ac:spMkLst>
        </pc:spChg>
        <pc:spChg chg="mod">
          <ac:chgData name="Paul Butler" userId="df8f2140a6bcd2b8" providerId="LiveId" clId="{7D93A4C4-D2F6-4C93-BE96-B4D279BF14F5}" dt="2021-03-14T19:19:38.905" v="561" actId="208"/>
          <ac:spMkLst>
            <pc:docMk/>
            <pc:sldMk cId="2619920858" sldId="261"/>
            <ac:spMk id="81" creationId="{AF01695F-097F-4C0E-A621-B5B02E86064C}"/>
          </ac:spMkLst>
        </pc:spChg>
        <pc:spChg chg="mod">
          <ac:chgData name="Paul Butler" userId="df8f2140a6bcd2b8" providerId="LiveId" clId="{7D93A4C4-D2F6-4C93-BE96-B4D279BF14F5}" dt="2021-03-14T19:19:38.905" v="561" actId="208"/>
          <ac:spMkLst>
            <pc:docMk/>
            <pc:sldMk cId="2619920858" sldId="261"/>
            <ac:spMk id="103" creationId="{9EF73E08-CA2E-4F77-AE57-8F11633283DB}"/>
          </ac:spMkLst>
        </pc:spChg>
        <pc:spChg chg="mod">
          <ac:chgData name="Paul Butler" userId="df8f2140a6bcd2b8" providerId="LiveId" clId="{7D93A4C4-D2F6-4C93-BE96-B4D279BF14F5}" dt="2021-03-14T19:19:38.905" v="561" actId="208"/>
          <ac:spMkLst>
            <pc:docMk/>
            <pc:sldMk cId="2619920858" sldId="261"/>
            <ac:spMk id="104" creationId="{A331FDB1-24D1-4DDF-B913-F953852219E4}"/>
          </ac:spMkLst>
        </pc:spChg>
        <pc:spChg chg="mod">
          <ac:chgData name="Paul Butler" userId="df8f2140a6bcd2b8" providerId="LiveId" clId="{7D93A4C4-D2F6-4C93-BE96-B4D279BF14F5}" dt="2021-03-14T19:19:38.905" v="561" actId="208"/>
          <ac:spMkLst>
            <pc:docMk/>
            <pc:sldMk cId="2619920858" sldId="261"/>
            <ac:spMk id="107" creationId="{64241800-021E-45F9-BD35-689C32CFDB3C}"/>
          </ac:spMkLst>
        </pc:spChg>
        <pc:spChg chg="mod">
          <ac:chgData name="Paul Butler" userId="df8f2140a6bcd2b8" providerId="LiveId" clId="{7D93A4C4-D2F6-4C93-BE96-B4D279BF14F5}" dt="2021-03-14T19:19:38.905" v="561" actId="208"/>
          <ac:spMkLst>
            <pc:docMk/>
            <pc:sldMk cId="2619920858" sldId="261"/>
            <ac:spMk id="114" creationId="{18242283-EA46-48A8-9819-375AC8184D7C}"/>
          </ac:spMkLst>
        </pc:spChg>
        <pc:spChg chg="mod">
          <ac:chgData name="Paul Butler" userId="df8f2140a6bcd2b8" providerId="LiveId" clId="{7D93A4C4-D2F6-4C93-BE96-B4D279BF14F5}" dt="2021-03-14T19:19:38.905" v="561" actId="208"/>
          <ac:spMkLst>
            <pc:docMk/>
            <pc:sldMk cId="2619920858" sldId="261"/>
            <ac:spMk id="115" creationId="{BABFF94A-68DA-4123-A820-6CF859477E24}"/>
          </ac:spMkLst>
        </pc:spChg>
        <pc:spChg chg="mod">
          <ac:chgData name="Paul Butler" userId="df8f2140a6bcd2b8" providerId="LiveId" clId="{7D93A4C4-D2F6-4C93-BE96-B4D279BF14F5}" dt="2021-03-14T19:19:38.905" v="561" actId="208"/>
          <ac:spMkLst>
            <pc:docMk/>
            <pc:sldMk cId="2619920858" sldId="261"/>
            <ac:spMk id="116" creationId="{5E93231D-9454-412B-92C7-41457384346F}"/>
          </ac:spMkLst>
        </pc:spChg>
        <pc:spChg chg="mod">
          <ac:chgData name="Paul Butler" userId="df8f2140a6bcd2b8" providerId="LiveId" clId="{7D93A4C4-D2F6-4C93-BE96-B4D279BF14F5}" dt="2021-03-14T19:19:38.905" v="561" actId="208"/>
          <ac:spMkLst>
            <pc:docMk/>
            <pc:sldMk cId="2619920858" sldId="261"/>
            <ac:spMk id="117" creationId="{B38205E2-0A05-4426-8D0E-FDEE8B5110AC}"/>
          </ac:spMkLst>
        </pc:spChg>
        <pc:spChg chg="mod">
          <ac:chgData name="Paul Butler" userId="df8f2140a6bcd2b8" providerId="LiveId" clId="{7D93A4C4-D2F6-4C93-BE96-B4D279BF14F5}" dt="2021-03-14T19:19:38.905" v="561" actId="208"/>
          <ac:spMkLst>
            <pc:docMk/>
            <pc:sldMk cId="2619920858" sldId="261"/>
            <ac:spMk id="120" creationId="{3C17E9B4-7D87-4CEC-8651-AA66F57E50E8}"/>
          </ac:spMkLst>
        </pc:spChg>
        <pc:grpChg chg="mod">
          <ac:chgData name="Paul Butler" userId="df8f2140a6bcd2b8" providerId="LiveId" clId="{7D93A4C4-D2F6-4C93-BE96-B4D279BF14F5}" dt="2021-03-14T17:19:37.682" v="330" actId="1076"/>
          <ac:grpSpMkLst>
            <pc:docMk/>
            <pc:sldMk cId="2619920858" sldId="261"/>
            <ac:grpSpMk id="73" creationId="{E1E06F0B-DBCC-4638-9E1B-A8D1E3823C62}"/>
          </ac:grpSpMkLst>
        </pc:grpChg>
        <pc:grpChg chg="add mod">
          <ac:chgData name="Paul Butler" userId="df8f2140a6bcd2b8" providerId="LiveId" clId="{7D93A4C4-D2F6-4C93-BE96-B4D279BF14F5}" dt="2021-03-14T17:21:23.090" v="339" actId="1076"/>
          <ac:grpSpMkLst>
            <pc:docMk/>
            <pc:sldMk cId="2619920858" sldId="261"/>
            <ac:grpSpMk id="76" creationId="{B3509A56-8179-4A70-8F79-66F638793B9D}"/>
          </ac:grpSpMkLst>
        </pc:grpChg>
        <pc:grpChg chg="del mod">
          <ac:chgData name="Paul Butler" userId="df8f2140a6bcd2b8" providerId="LiveId" clId="{7D93A4C4-D2F6-4C93-BE96-B4D279BF14F5}" dt="2021-03-14T17:20:06.909" v="333" actId="478"/>
          <ac:grpSpMkLst>
            <pc:docMk/>
            <pc:sldMk cId="2619920858" sldId="261"/>
            <ac:grpSpMk id="87" creationId="{3354B4E1-9809-4494-947B-7630B5FE0D2F}"/>
          </ac:grpSpMkLst>
        </pc:grpChg>
        <pc:grpChg chg="mod">
          <ac:chgData name="Paul Butler" userId="df8f2140a6bcd2b8" providerId="LiveId" clId="{7D93A4C4-D2F6-4C93-BE96-B4D279BF14F5}" dt="2021-03-14T17:20:20.052" v="335" actId="1076"/>
          <ac:grpSpMkLst>
            <pc:docMk/>
            <pc:sldMk cId="2619920858" sldId="261"/>
            <ac:grpSpMk id="101" creationId="{367E4C65-3D7C-4AB7-AF6D-38CC2E6ADF67}"/>
          </ac:grpSpMkLst>
        </pc:grpChg>
        <pc:grpChg chg="mod">
          <ac:chgData name="Paul Butler" userId="df8f2140a6bcd2b8" providerId="LiveId" clId="{7D93A4C4-D2F6-4C93-BE96-B4D279BF14F5}" dt="2021-03-14T17:20:47.046" v="336"/>
          <ac:grpSpMkLst>
            <pc:docMk/>
            <pc:sldMk cId="2619920858" sldId="261"/>
            <ac:grpSpMk id="113" creationId="{FD3371EE-84A3-4E00-BF4A-EC2DE1D63AC8}"/>
          </ac:grpSpMkLst>
        </pc:grpChg>
        <pc:grpChg chg="mod">
          <ac:chgData name="Paul Butler" userId="df8f2140a6bcd2b8" providerId="LiveId" clId="{7D93A4C4-D2F6-4C93-BE96-B4D279BF14F5}" dt="2021-03-14T17:20:47.046" v="336"/>
          <ac:grpSpMkLst>
            <pc:docMk/>
            <pc:sldMk cId="2619920858" sldId="261"/>
            <ac:grpSpMk id="118" creationId="{71F7908A-415E-44FC-95AE-DE01F8ABD52D}"/>
          </ac:grpSpMkLst>
        </pc:grp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68" creationId="{06418430-0077-46A8-B817-89F47CF132CF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69" creationId="{36E01E5A-AD34-4712-9898-1625AF713C32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70" creationId="{6925D5B3-BD02-4691-A7F4-53659477EE9C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71" creationId="{9D984C4E-5977-4135-AC40-411254AC6322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72" creationId="{815A5189-D4F1-474B-AF9C-AF583796A0AF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80" creationId="{1AF22B89-0E59-4A80-9EB7-0E5A1085DAC8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82" creationId="{190A8253-9148-445C-8982-764A719DCA2B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83" creationId="{1C79CE28-3BA2-404C-9189-585B632A8D6A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84" creationId="{E09BB345-07A1-494B-A92E-5107382BD9EE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85" creationId="{28D42084-6991-4AC3-BC1A-28F8AA2937A5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86" creationId="{2ACF956F-7088-4E7D-B7FB-0A8FF1D300C5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106" creationId="{1BBBBD81-0F29-49C3-875A-A04B6303B545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108" creationId="{2E266E05-7C44-46CF-B6C4-84EC14DFD154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109" creationId="{323C63CF-7844-4721-9335-E925DA8B73B9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110" creationId="{EFFD06A7-CE6F-42B9-BF81-5B3D5AF00509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111" creationId="{13548158-0F9A-4119-8987-DB5C5396ABC0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112" creationId="{44041A27-0D97-481B-AEB3-E00571538D2F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119" creationId="{E1E18BFF-1530-4378-9108-D7EF0B2C807B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121" creationId="{2573E0F1-00CA-4B50-BB4A-5207717F84A3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122" creationId="{F2A19763-6CEC-4149-B5DD-895180976A5D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123" creationId="{F392F42D-796C-457E-8E47-AEB2566AA2FE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124" creationId="{5CB24CF3-7DC5-4FA8-808D-3AA2CEFBE902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125" creationId="{77C2060C-3A8F-4986-BE7D-5B7FC42E1D78}"/>
          </ac:cxnSpMkLst>
        </pc:cxnChg>
      </pc:sldChg>
      <pc:sldChg chg="addSp delSp modSp add mod">
        <pc:chgData name="Paul Butler" userId="df8f2140a6bcd2b8" providerId="LiveId" clId="{7D93A4C4-D2F6-4C93-BE96-B4D279BF14F5}" dt="2021-03-14T21:36:05.843" v="570" actId="478"/>
        <pc:sldMkLst>
          <pc:docMk/>
          <pc:sldMk cId="3688037677" sldId="262"/>
        </pc:sldMkLst>
        <pc:spChg chg="del">
          <ac:chgData name="Paul Butler" userId="df8f2140a6bcd2b8" providerId="LiveId" clId="{7D93A4C4-D2F6-4C93-BE96-B4D279BF14F5}" dt="2021-03-14T21:36:05.843" v="570" actId="478"/>
          <ac:spMkLst>
            <pc:docMk/>
            <pc:sldMk cId="3688037677" sldId="262"/>
            <ac:spMk id="2" creationId="{E676FE85-597F-4FE6-B5AF-4E960E38ECA7}"/>
          </ac:spMkLst>
        </pc:spChg>
        <pc:spChg chg="mod">
          <ac:chgData name="Paul Butler" userId="df8f2140a6bcd2b8" providerId="LiveId" clId="{7D93A4C4-D2F6-4C93-BE96-B4D279BF14F5}" dt="2021-03-14T19:18:41.455" v="558" actId="1076"/>
          <ac:spMkLst>
            <pc:docMk/>
            <pc:sldMk cId="3688037677" sldId="262"/>
            <ac:spMk id="52" creationId="{16D1CF23-CA72-4EEF-90CB-8097C4FC9E2B}"/>
          </ac:spMkLst>
        </pc:spChg>
        <pc:spChg chg="mod">
          <ac:chgData name="Paul Butler" userId="df8f2140a6bcd2b8" providerId="LiveId" clId="{7D93A4C4-D2F6-4C93-BE96-B4D279BF14F5}" dt="2021-03-14T19:19:18.203" v="560" actId="2085"/>
          <ac:spMkLst>
            <pc:docMk/>
            <pc:sldMk cId="3688037677" sldId="262"/>
            <ac:spMk id="53" creationId="{0B968275-4267-4C17-AF92-D42576619EC7}"/>
          </ac:spMkLst>
        </pc:spChg>
        <pc:spChg chg="del mod">
          <ac:chgData name="Paul Butler" userId="df8f2140a6bcd2b8" providerId="LiveId" clId="{7D93A4C4-D2F6-4C93-BE96-B4D279BF14F5}" dt="2021-03-14T17:23:18.264" v="392" actId="478"/>
          <ac:spMkLst>
            <pc:docMk/>
            <pc:sldMk cId="3688037677" sldId="262"/>
            <ac:spMk id="55" creationId="{E9413616-64C1-48CF-B913-6B752913A483}"/>
          </ac:spMkLst>
        </pc:spChg>
        <pc:spChg chg="mod">
          <ac:chgData name="Paul Butler" userId="df8f2140a6bcd2b8" providerId="LiveId" clId="{7D93A4C4-D2F6-4C93-BE96-B4D279BF14F5}" dt="2021-03-14T17:23:42.511" v="398" actId="20577"/>
          <ac:spMkLst>
            <pc:docMk/>
            <pc:sldMk cId="3688037677" sldId="262"/>
            <ac:spMk id="56" creationId="{10756BF3-98F8-402F-8765-0812335A6E75}"/>
          </ac:spMkLst>
        </pc:spChg>
        <pc:spChg chg="mod">
          <ac:chgData name="Paul Butler" userId="df8f2140a6bcd2b8" providerId="LiveId" clId="{7D93A4C4-D2F6-4C93-BE96-B4D279BF14F5}" dt="2021-03-14T17:24:45.148" v="405" actId="1076"/>
          <ac:spMkLst>
            <pc:docMk/>
            <pc:sldMk cId="3688037677" sldId="262"/>
            <ac:spMk id="57" creationId="{D356D0DE-049B-4AAE-942B-CE5CDED1105C}"/>
          </ac:spMkLst>
        </pc:spChg>
        <pc:spChg chg="mod">
          <ac:chgData name="Paul Butler" userId="df8f2140a6bcd2b8" providerId="LiveId" clId="{7D93A4C4-D2F6-4C93-BE96-B4D279BF14F5}" dt="2021-03-14T17:25:48.960" v="413" actId="1076"/>
          <ac:spMkLst>
            <pc:docMk/>
            <pc:sldMk cId="3688037677" sldId="262"/>
            <ac:spMk id="59" creationId="{D277426F-C312-49DD-AFF4-71548A478723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63" creationId="{603D5658-B41D-44FC-B04E-B39B7728214E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64" creationId="{EEB62058-6905-46DA-8AA5-87CA78A1BFBC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65" creationId="{AAC3F91C-455F-4DC8-ABF7-8CAF303B10CB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66" creationId="{44D366FD-C5AF-48F7-83E2-770AC6BB7AB7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67" creationId="{A502691C-FB8A-425C-B00F-B0491406DC06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113" creationId="{82B84250-C103-4E49-898B-15EAC00BD8EE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114" creationId="{0CC0EC32-CCF2-44BF-86F1-B44D66E459D5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115" creationId="{9E89BD33-E6A3-4C6E-ADB0-6E24AC7B3D3A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116" creationId="{E597C28B-AB5B-48E9-912B-D10DD0A81748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120" creationId="{3765F65E-1D1D-49CC-B5EB-6DD9AE0CF4E6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128" creationId="{DBDABBEC-B8E3-47F9-8CCD-09C5AA3429D1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129" creationId="{7E94C8D7-9B53-4024-B965-EAA612955AA7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130" creationId="{4C01385C-428B-4141-B069-813CED9020C2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131" creationId="{8629E204-4120-4013-AABD-FE570ED1DE25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134" creationId="{751C5111-9D51-433F-9806-A38C6F2D81A9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142" creationId="{36B18238-7B72-48A8-8038-6646754D625F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143" creationId="{038C086B-47FA-4026-B8C2-0B1FD42EEEAF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144" creationId="{137116D5-D47F-47F4-A587-1D0BB9C2FC37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145" creationId="{6985EB9F-5B60-484F-A26D-97AF2B473244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148" creationId="{35B2A3C6-59B7-4B94-8A13-B90006D76371}"/>
          </ac:spMkLst>
        </pc:spChg>
        <pc:grpChg chg="del">
          <ac:chgData name="Paul Butler" userId="df8f2140a6bcd2b8" providerId="LiveId" clId="{7D93A4C4-D2F6-4C93-BE96-B4D279BF14F5}" dt="2021-03-14T17:23:11.204" v="390" actId="478"/>
          <ac:grpSpMkLst>
            <pc:docMk/>
            <pc:sldMk cId="3688037677" sldId="262"/>
            <ac:grpSpMk id="73" creationId="{E1E06F0B-DBCC-4638-9E1B-A8D1E3823C62}"/>
          </ac:grpSpMkLst>
        </pc:grpChg>
        <pc:grpChg chg="add mod">
          <ac:chgData name="Paul Butler" userId="df8f2140a6bcd2b8" providerId="LiveId" clId="{7D93A4C4-D2F6-4C93-BE96-B4D279BF14F5}" dt="2021-03-14T17:23:30.816" v="393" actId="1076"/>
          <ac:grpSpMkLst>
            <pc:docMk/>
            <pc:sldMk cId="3688037677" sldId="262"/>
            <ac:grpSpMk id="76" creationId="{6160AE2C-0309-4B69-9A64-6BCEFB546C46}"/>
          </ac:grpSpMkLst>
        </pc:grpChg>
        <pc:grpChg chg="del">
          <ac:chgData name="Paul Butler" userId="df8f2140a6bcd2b8" providerId="LiveId" clId="{7D93A4C4-D2F6-4C93-BE96-B4D279BF14F5}" dt="2021-03-14T17:24:17.196" v="399" actId="478"/>
          <ac:grpSpMkLst>
            <pc:docMk/>
            <pc:sldMk cId="3688037677" sldId="262"/>
            <ac:grpSpMk id="87" creationId="{3354B4E1-9809-4494-947B-7630B5FE0D2F}"/>
          </ac:grpSpMkLst>
        </pc:grpChg>
        <pc:grpChg chg="del">
          <ac:chgData name="Paul Butler" userId="df8f2140a6bcd2b8" providerId="LiveId" clId="{7D93A4C4-D2F6-4C93-BE96-B4D279BF14F5}" dt="2021-03-14T17:24:50.621" v="406" actId="478"/>
          <ac:grpSpMkLst>
            <pc:docMk/>
            <pc:sldMk cId="3688037677" sldId="262"/>
            <ac:grpSpMk id="101" creationId="{367E4C65-3D7C-4AB7-AF6D-38CC2E6ADF67}"/>
          </ac:grpSpMkLst>
        </pc:grpChg>
        <pc:grpChg chg="mod">
          <ac:chgData name="Paul Butler" userId="df8f2140a6bcd2b8" providerId="LiveId" clId="{7D93A4C4-D2F6-4C93-BE96-B4D279BF14F5}" dt="2021-03-14T17:23:01.384" v="388"/>
          <ac:grpSpMkLst>
            <pc:docMk/>
            <pc:sldMk cId="3688037677" sldId="262"/>
            <ac:grpSpMk id="117" creationId="{E3DF1F3F-9297-4967-97E1-A26484E3FA2A}"/>
          </ac:grpSpMkLst>
        </pc:grpChg>
        <pc:grpChg chg="mod">
          <ac:chgData name="Paul Butler" userId="df8f2140a6bcd2b8" providerId="LiveId" clId="{7D93A4C4-D2F6-4C93-BE96-B4D279BF14F5}" dt="2021-03-14T17:23:01.384" v="388"/>
          <ac:grpSpMkLst>
            <pc:docMk/>
            <pc:sldMk cId="3688037677" sldId="262"/>
            <ac:grpSpMk id="118" creationId="{0DA5524B-A91B-4738-B251-DC859EF7A8D5}"/>
          </ac:grpSpMkLst>
        </pc:grpChg>
        <pc:grpChg chg="add mod">
          <ac:chgData name="Paul Butler" userId="df8f2140a6bcd2b8" providerId="LiveId" clId="{7D93A4C4-D2F6-4C93-BE96-B4D279BF14F5}" dt="2021-03-14T17:24:27.734" v="401" actId="1076"/>
          <ac:grpSpMkLst>
            <pc:docMk/>
            <pc:sldMk cId="3688037677" sldId="262"/>
            <ac:grpSpMk id="126" creationId="{9287D99A-B39B-4857-BD38-FFE50A9046A6}"/>
          </ac:grpSpMkLst>
        </pc:grpChg>
        <pc:grpChg chg="mod">
          <ac:chgData name="Paul Butler" userId="df8f2140a6bcd2b8" providerId="LiveId" clId="{7D93A4C4-D2F6-4C93-BE96-B4D279BF14F5}" dt="2021-03-14T17:24:17.686" v="400"/>
          <ac:grpSpMkLst>
            <pc:docMk/>
            <pc:sldMk cId="3688037677" sldId="262"/>
            <ac:grpSpMk id="127" creationId="{D2552B03-918A-4BCA-B218-9EEA3933AD5A}"/>
          </ac:grpSpMkLst>
        </pc:grpChg>
        <pc:grpChg chg="mod">
          <ac:chgData name="Paul Butler" userId="df8f2140a6bcd2b8" providerId="LiveId" clId="{7D93A4C4-D2F6-4C93-BE96-B4D279BF14F5}" dt="2021-03-14T17:24:17.686" v="400"/>
          <ac:grpSpMkLst>
            <pc:docMk/>
            <pc:sldMk cId="3688037677" sldId="262"/>
            <ac:grpSpMk id="132" creationId="{560A9A96-7905-4FD2-95E8-5E6898CAB4AA}"/>
          </ac:grpSpMkLst>
        </pc:grpChg>
        <pc:grpChg chg="add mod">
          <ac:chgData name="Paul Butler" userId="df8f2140a6bcd2b8" providerId="LiveId" clId="{7D93A4C4-D2F6-4C93-BE96-B4D279BF14F5}" dt="2021-03-14T17:25:22.166" v="408" actId="1076"/>
          <ac:grpSpMkLst>
            <pc:docMk/>
            <pc:sldMk cId="3688037677" sldId="262"/>
            <ac:grpSpMk id="140" creationId="{7295FCED-B713-4D7F-960C-E65B64564CBA}"/>
          </ac:grpSpMkLst>
        </pc:grpChg>
        <pc:grpChg chg="mod">
          <ac:chgData name="Paul Butler" userId="df8f2140a6bcd2b8" providerId="LiveId" clId="{7D93A4C4-D2F6-4C93-BE96-B4D279BF14F5}" dt="2021-03-14T17:25:03.725" v="407"/>
          <ac:grpSpMkLst>
            <pc:docMk/>
            <pc:sldMk cId="3688037677" sldId="262"/>
            <ac:grpSpMk id="141" creationId="{FC225BC9-431D-46C8-A05E-3124884F2692}"/>
          </ac:grpSpMkLst>
        </pc:grpChg>
        <pc:grpChg chg="mod">
          <ac:chgData name="Paul Butler" userId="df8f2140a6bcd2b8" providerId="LiveId" clId="{7D93A4C4-D2F6-4C93-BE96-B4D279BF14F5}" dt="2021-03-14T17:25:03.725" v="407"/>
          <ac:grpSpMkLst>
            <pc:docMk/>
            <pc:sldMk cId="3688037677" sldId="262"/>
            <ac:grpSpMk id="146" creationId="{9FEA420A-4FA9-4587-AB17-B9C9051FF9F9}"/>
          </ac:grpSpMkLst>
        </pc:grp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68" creationId="{06418430-0077-46A8-B817-89F47CF132CF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69" creationId="{36E01E5A-AD34-4712-9898-1625AF713C32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70" creationId="{6925D5B3-BD02-4691-A7F4-53659477EE9C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71" creationId="{9D984C4E-5977-4135-AC40-411254AC6322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72" creationId="{815A5189-D4F1-474B-AF9C-AF583796A0AF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119" creationId="{22D9D2FE-FE86-4CD7-AED2-FE9DBE8E8CB2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121" creationId="{BADA6C7B-187B-466C-BCCD-932486128213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122" creationId="{7B01E6A5-D831-45B7-B1B2-5B940D8406CE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123" creationId="{D01E5487-3F45-4ED4-8032-B264112F0A4A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124" creationId="{B327FB5D-6302-4753-B847-4DCFE155D669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125" creationId="{31772A6B-FDC8-4B87-95C4-BF2E62F30E84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133" creationId="{909472DA-08A1-4AB8-AF0E-6180576689F0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135" creationId="{CA77EC4B-F7BE-43BE-B0CA-06B3011D3BF0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136" creationId="{9CD96F6A-791E-44C2-9BFA-A5279B49A8BF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137" creationId="{C332707A-3656-416E-9162-36DD7D09A316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138" creationId="{63D5064A-078E-4343-8609-DA70101016B3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139" creationId="{97930398-4C44-4801-98BE-42ED5E9CAAEC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147" creationId="{77D53E76-73C4-4595-AEFD-CAF5BAC1EBB5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149" creationId="{59A2A914-E29F-4478-B9F4-940A1777D909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150" creationId="{1EC497FE-85A7-4044-BEEF-CB894E414294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151" creationId="{91863786-C9EB-4671-8C56-8ED274EE49AD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152" creationId="{42EA5D5B-9221-4411-BB73-B50999F3DE5A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153" creationId="{8B94295B-0765-42ED-ADFB-030C86354090}"/>
          </ac:cxnSpMkLst>
        </pc:cxnChg>
      </pc:sldChg>
      <pc:sldChg chg="addSp delSp modSp add mod">
        <pc:chgData name="Paul Butler" userId="df8f2140a6bcd2b8" providerId="LiveId" clId="{7D93A4C4-D2F6-4C93-BE96-B4D279BF14F5}" dt="2021-03-15T17:49:54.047" v="573" actId="1036"/>
        <pc:sldMkLst>
          <pc:docMk/>
          <pc:sldMk cId="1410238943" sldId="263"/>
        </pc:sldMkLst>
        <pc:spChg chg="del">
          <ac:chgData name="Paul Butler" userId="df8f2140a6bcd2b8" providerId="LiveId" clId="{7D93A4C4-D2F6-4C93-BE96-B4D279BF14F5}" dt="2021-03-14T21:36:11.875" v="571" actId="478"/>
          <ac:spMkLst>
            <pc:docMk/>
            <pc:sldMk cId="1410238943" sldId="263"/>
            <ac:spMk id="2" creationId="{E676FE85-597F-4FE6-B5AF-4E960E38ECA7}"/>
          </ac:spMkLst>
        </pc:spChg>
        <pc:spChg chg="mod">
          <ac:chgData name="Paul Butler" userId="df8f2140a6bcd2b8" providerId="LiveId" clId="{7D93A4C4-D2F6-4C93-BE96-B4D279BF14F5}" dt="2021-03-14T19:16:58.966" v="552" actId="1076"/>
          <ac:spMkLst>
            <pc:docMk/>
            <pc:sldMk cId="1410238943" sldId="263"/>
            <ac:spMk id="52" creationId="{16D1CF23-CA72-4EEF-90CB-8097C4FC9E2B}"/>
          </ac:spMkLst>
        </pc:spChg>
        <pc:spChg chg="mod">
          <ac:chgData name="Paul Butler" userId="df8f2140a6bcd2b8" providerId="LiveId" clId="{7D93A4C4-D2F6-4C93-BE96-B4D279BF14F5}" dt="2021-03-14T19:18:23.526" v="556" actId="2085"/>
          <ac:spMkLst>
            <pc:docMk/>
            <pc:sldMk cId="1410238943" sldId="263"/>
            <ac:spMk id="53" creationId="{0B968275-4267-4C17-AF92-D42576619EC7}"/>
          </ac:spMkLst>
        </pc:spChg>
        <pc:spChg chg="mod">
          <ac:chgData name="Paul Butler" userId="df8f2140a6bcd2b8" providerId="LiveId" clId="{7D93A4C4-D2F6-4C93-BE96-B4D279BF14F5}" dt="2021-03-14T19:18:23.526" v="556" actId="2085"/>
          <ac:spMkLst>
            <pc:docMk/>
            <pc:sldMk cId="1410238943" sldId="263"/>
            <ac:spMk id="54" creationId="{DC660C7C-5D99-49A6-AB79-C14B0B5A2841}"/>
          </ac:spMkLst>
        </pc:spChg>
        <pc:spChg chg="del">
          <ac:chgData name="Paul Butler" userId="df8f2140a6bcd2b8" providerId="LiveId" clId="{7D93A4C4-D2F6-4C93-BE96-B4D279BF14F5}" dt="2021-03-14T17:37:34.868" v="465" actId="478"/>
          <ac:spMkLst>
            <pc:docMk/>
            <pc:sldMk cId="1410238943" sldId="263"/>
            <ac:spMk id="56" creationId="{10756BF3-98F8-402F-8765-0812335A6E75}"/>
          </ac:spMkLst>
        </pc:spChg>
        <pc:spChg chg="mod">
          <ac:chgData name="Paul Butler" userId="df8f2140a6bcd2b8" providerId="LiveId" clId="{7D93A4C4-D2F6-4C93-BE96-B4D279BF14F5}" dt="2021-03-14T19:18:23.526" v="556" actId="2085"/>
          <ac:spMkLst>
            <pc:docMk/>
            <pc:sldMk cId="1410238943" sldId="263"/>
            <ac:spMk id="57" creationId="{D356D0DE-049B-4AAE-942B-CE5CDED1105C}"/>
          </ac:spMkLst>
        </pc:spChg>
        <pc:spChg chg="mod">
          <ac:chgData name="Paul Butler" userId="df8f2140a6bcd2b8" providerId="LiveId" clId="{7D93A4C4-D2F6-4C93-BE96-B4D279BF14F5}" dt="2021-03-14T19:18:04.391" v="555" actId="2085"/>
          <ac:spMkLst>
            <pc:docMk/>
            <pc:sldMk cId="1410238943" sldId="263"/>
            <ac:spMk id="59" creationId="{D277426F-C312-49DD-AFF4-71548A478723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63" creationId="{603D5658-B41D-44FC-B04E-B39B7728214E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64" creationId="{EEB62058-6905-46DA-8AA5-87CA78A1BFBC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65" creationId="{AAC3F91C-455F-4DC8-ABF7-8CAF303B10CB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66" creationId="{44D366FD-C5AF-48F7-83E2-770AC6BB7AB7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67" creationId="{A502691C-FB8A-425C-B00F-B0491406DC06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75" creationId="{8AF929F1-838F-4356-B67C-2CF96FC82706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77" creationId="{BBBA88AD-72FD-42CE-ADA6-53E1ECBF2152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78" creationId="{BB00AA22-3FB3-4B66-A2CE-03E2BA6021AC}"/>
          </ac:spMkLst>
        </pc:spChg>
        <pc:spChg chg="mod">
          <ac:chgData name="Paul Butler" userId="df8f2140a6bcd2b8" providerId="LiveId" clId="{7D93A4C4-D2F6-4C93-BE96-B4D279BF14F5}" dt="2021-03-15T17:49:54.047" v="573" actId="1036"/>
          <ac:spMkLst>
            <pc:docMk/>
            <pc:sldMk cId="1410238943" sldId="263"/>
            <ac:spMk id="79" creationId="{278F4BDA-D85D-4723-9B3B-82B096B20231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80" creationId="{929DC1BC-2A18-45F5-80ED-73044756CB09}"/>
          </ac:spMkLst>
        </pc:spChg>
        <pc:spChg chg="add mod">
          <ac:chgData name="Paul Butler" userId="df8f2140a6bcd2b8" providerId="LiveId" clId="{7D93A4C4-D2F6-4C93-BE96-B4D279BF14F5}" dt="2021-03-14T19:18:23.526" v="556" actId="2085"/>
          <ac:spMkLst>
            <pc:docMk/>
            <pc:sldMk cId="1410238943" sldId="263"/>
            <ac:spMk id="86" creationId="{2A0F96AC-C3B1-472C-BDB5-80FB3B43C9E4}"/>
          </ac:spMkLst>
        </pc:spChg>
        <pc:spChg chg="add mod">
          <ac:chgData name="Paul Butler" userId="df8f2140a6bcd2b8" providerId="LiveId" clId="{7D93A4C4-D2F6-4C93-BE96-B4D279BF14F5}" dt="2021-03-14T19:18:23.526" v="556" actId="2085"/>
          <ac:spMkLst>
            <pc:docMk/>
            <pc:sldMk cId="1410238943" sldId="263"/>
            <ac:spMk id="87" creationId="{DC3526C0-965C-4883-95DB-F33825469B81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90" creationId="{0E1D5427-0CAB-4B3D-891A-4A69F3B49FAA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93" creationId="{38E50ECA-86E1-48A9-98E4-63B698AD0232}"/>
          </ac:spMkLst>
        </pc:spChg>
        <pc:spChg chg="add mod">
          <ac:chgData name="Paul Butler" userId="df8f2140a6bcd2b8" providerId="LiveId" clId="{7D93A4C4-D2F6-4C93-BE96-B4D279BF14F5}" dt="2021-03-14T19:18:23.526" v="556" actId="2085"/>
          <ac:spMkLst>
            <pc:docMk/>
            <pc:sldMk cId="1410238943" sldId="263"/>
            <ac:spMk id="99" creationId="{1F330F11-8C7A-4420-894B-2AB59878D64A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102" creationId="{268038C3-BA6F-483C-89CD-C14161EB6457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104" creationId="{5718E572-8BC2-4474-95C3-28AEAFEF7820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105" creationId="{ACEF9960-4DCD-4DB5-A047-1CF268DCC377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108" creationId="{A6D1CE85-049F-4594-8A97-6E4C1E0A4B18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128" creationId="{DBDABBEC-B8E3-47F9-8CCD-09C5AA3429D1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129" creationId="{7E94C8D7-9B53-4024-B965-EAA612955AA7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130" creationId="{4C01385C-428B-4141-B069-813CED9020C2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131" creationId="{8629E204-4120-4013-AABD-FE570ED1DE25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134" creationId="{751C5111-9D51-433F-9806-A38C6F2D81A9}"/>
          </ac:spMkLst>
        </pc:spChg>
        <pc:spChg chg="add mod">
          <ac:chgData name="Paul Butler" userId="df8f2140a6bcd2b8" providerId="LiveId" clId="{7D93A4C4-D2F6-4C93-BE96-B4D279BF14F5}" dt="2021-03-14T19:17:26.055" v="554" actId="208"/>
          <ac:spMkLst>
            <pc:docMk/>
            <pc:sldMk cId="1410238943" sldId="263"/>
            <ac:spMk id="155" creationId="{10076969-1A8F-423A-B8AA-16CFF7D4B5DB}"/>
          </ac:spMkLst>
        </pc:spChg>
        <pc:grpChg chg="mod">
          <ac:chgData name="Paul Butler" userId="df8f2140a6bcd2b8" providerId="LiveId" clId="{7D93A4C4-D2F6-4C93-BE96-B4D279BF14F5}" dt="2021-03-14T17:31:10.225" v="448" actId="1076"/>
          <ac:grpSpMkLst>
            <pc:docMk/>
            <pc:sldMk cId="1410238943" sldId="263"/>
            <ac:grpSpMk id="61" creationId="{7BD92930-5DE5-43B9-8883-4EEF692596E4}"/>
          </ac:grpSpMkLst>
        </pc:grpChg>
        <pc:grpChg chg="add mod">
          <ac:chgData name="Paul Butler" userId="df8f2140a6bcd2b8" providerId="LiveId" clId="{7D93A4C4-D2F6-4C93-BE96-B4D279BF14F5}" dt="2021-03-14T18:01:20.184" v="513" actId="1037"/>
          <ac:grpSpMkLst>
            <pc:docMk/>
            <pc:sldMk cId="1410238943" sldId="263"/>
            <ac:grpSpMk id="73" creationId="{7851AEEB-87B7-405E-A032-CCFEB8265DC7}"/>
          </ac:grpSpMkLst>
        </pc:grpChg>
        <pc:grpChg chg="mod">
          <ac:chgData name="Paul Butler" userId="df8f2140a6bcd2b8" providerId="LiveId" clId="{7D93A4C4-D2F6-4C93-BE96-B4D279BF14F5}" dt="2021-03-14T17:36:06.606" v="455"/>
          <ac:grpSpMkLst>
            <pc:docMk/>
            <pc:sldMk cId="1410238943" sldId="263"/>
            <ac:grpSpMk id="74" creationId="{87BA99F6-73EA-4923-8887-D7EE02802EE3}"/>
          </ac:grpSpMkLst>
        </pc:grpChg>
        <pc:grpChg chg="del">
          <ac:chgData name="Paul Butler" userId="df8f2140a6bcd2b8" providerId="LiveId" clId="{7D93A4C4-D2F6-4C93-BE96-B4D279BF14F5}" dt="2021-03-14T17:37:34.868" v="465" actId="478"/>
          <ac:grpSpMkLst>
            <pc:docMk/>
            <pc:sldMk cId="1410238943" sldId="263"/>
            <ac:grpSpMk id="76" creationId="{6160AE2C-0309-4B69-9A64-6BCEFB546C46}"/>
          </ac:grpSpMkLst>
        </pc:grpChg>
        <pc:grpChg chg="add mod">
          <ac:chgData name="Paul Butler" userId="df8f2140a6bcd2b8" providerId="LiveId" clId="{7D93A4C4-D2F6-4C93-BE96-B4D279BF14F5}" dt="2021-03-14T17:42:50.237" v="469" actId="1076"/>
          <ac:grpSpMkLst>
            <pc:docMk/>
            <pc:sldMk cId="1410238943" sldId="263"/>
            <ac:grpSpMk id="88" creationId="{046E7167-E730-4F26-AC3B-F4005254D6C3}"/>
          </ac:grpSpMkLst>
        </pc:grpChg>
        <pc:grpChg chg="mod">
          <ac:chgData name="Paul Butler" userId="df8f2140a6bcd2b8" providerId="LiveId" clId="{7D93A4C4-D2F6-4C93-BE96-B4D279BF14F5}" dt="2021-03-14T17:42:33.657" v="467"/>
          <ac:grpSpMkLst>
            <pc:docMk/>
            <pc:sldMk cId="1410238943" sldId="263"/>
            <ac:grpSpMk id="89" creationId="{FBFB43D0-DF5D-48AA-B818-75C0D83605D1}"/>
          </ac:grpSpMkLst>
        </pc:grpChg>
        <pc:grpChg chg="mod">
          <ac:chgData name="Paul Butler" userId="df8f2140a6bcd2b8" providerId="LiveId" clId="{7D93A4C4-D2F6-4C93-BE96-B4D279BF14F5}" dt="2021-03-14T17:42:33.657" v="467"/>
          <ac:grpSpMkLst>
            <pc:docMk/>
            <pc:sldMk cId="1410238943" sldId="263"/>
            <ac:grpSpMk id="91" creationId="{CD832789-CD96-4503-A4C5-C16402D6F26C}"/>
          </ac:grpSpMkLst>
        </pc:grpChg>
        <pc:grpChg chg="add mod">
          <ac:chgData name="Paul Butler" userId="df8f2140a6bcd2b8" providerId="LiveId" clId="{7D93A4C4-D2F6-4C93-BE96-B4D279BF14F5}" dt="2021-03-14T17:46:59.719" v="489" actId="571"/>
          <ac:grpSpMkLst>
            <pc:docMk/>
            <pc:sldMk cId="1410238943" sldId="263"/>
            <ac:grpSpMk id="100" creationId="{0E800127-902F-4C27-A1C1-0CDFEBB20B16}"/>
          </ac:grpSpMkLst>
        </pc:grpChg>
        <pc:grpChg chg="mod">
          <ac:chgData name="Paul Butler" userId="df8f2140a6bcd2b8" providerId="LiveId" clId="{7D93A4C4-D2F6-4C93-BE96-B4D279BF14F5}" dt="2021-03-14T17:46:59.719" v="489" actId="571"/>
          <ac:grpSpMkLst>
            <pc:docMk/>
            <pc:sldMk cId="1410238943" sldId="263"/>
            <ac:grpSpMk id="101" creationId="{5ACE1DB8-617A-46B2-BD4B-FF41F3DBC707}"/>
          </ac:grpSpMkLst>
        </pc:grpChg>
        <pc:grpChg chg="mod">
          <ac:chgData name="Paul Butler" userId="df8f2140a6bcd2b8" providerId="LiveId" clId="{7D93A4C4-D2F6-4C93-BE96-B4D279BF14F5}" dt="2021-03-14T17:46:59.719" v="489" actId="571"/>
          <ac:grpSpMkLst>
            <pc:docMk/>
            <pc:sldMk cId="1410238943" sldId="263"/>
            <ac:grpSpMk id="103" creationId="{64D359CB-39E1-4AB4-A3F0-FEA6D31B2B99}"/>
          </ac:grpSpMkLst>
        </pc:grpChg>
        <pc:grpChg chg="mod">
          <ac:chgData name="Paul Butler" userId="df8f2140a6bcd2b8" providerId="LiveId" clId="{7D93A4C4-D2F6-4C93-BE96-B4D279BF14F5}" dt="2021-03-14T17:46:59.719" v="489" actId="571"/>
          <ac:grpSpMkLst>
            <pc:docMk/>
            <pc:sldMk cId="1410238943" sldId="263"/>
            <ac:grpSpMk id="106" creationId="{CB952892-EE14-4BD1-A8F1-237A97C8635D}"/>
          </ac:grpSpMkLst>
        </pc:grpChg>
        <pc:grpChg chg="mod">
          <ac:chgData name="Paul Butler" userId="df8f2140a6bcd2b8" providerId="LiveId" clId="{7D93A4C4-D2F6-4C93-BE96-B4D279BF14F5}" dt="2021-03-14T18:01:39.811" v="550" actId="1038"/>
          <ac:grpSpMkLst>
            <pc:docMk/>
            <pc:sldMk cId="1410238943" sldId="263"/>
            <ac:grpSpMk id="126" creationId="{9287D99A-B39B-4857-BD38-FFE50A9046A6}"/>
          </ac:grpSpMkLst>
        </pc:grpChg>
        <pc:grpChg chg="del">
          <ac:chgData name="Paul Butler" userId="df8f2140a6bcd2b8" providerId="LiveId" clId="{7D93A4C4-D2F6-4C93-BE96-B4D279BF14F5}" dt="2021-03-14T17:45:31.041" v="478" actId="478"/>
          <ac:grpSpMkLst>
            <pc:docMk/>
            <pc:sldMk cId="1410238943" sldId="263"/>
            <ac:grpSpMk id="140" creationId="{7295FCED-B713-4D7F-960C-E65B64564CBA}"/>
          </ac:grpSpMkLst>
        </pc:grp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68" creationId="{06418430-0077-46A8-B817-89F47CF132CF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69" creationId="{36E01E5A-AD34-4712-9898-1625AF713C32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70" creationId="{6925D5B3-BD02-4691-A7F4-53659477EE9C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71" creationId="{9D984C4E-5977-4135-AC40-411254AC6322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72" creationId="{815A5189-D4F1-474B-AF9C-AF583796A0AF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81" creationId="{FEE9F64E-B04B-4F56-B935-15815AC23F3E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82" creationId="{C550E5E0-4D8C-4E4A-812C-8B21FA6994CC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83" creationId="{442CAEE7-B647-412E-A293-BDDC327DA9F1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84" creationId="{70A64D4D-255E-4EB6-8E23-80DBFA5B611D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85" creationId="{AB130020-742B-4980-9A48-1EA1313C7C96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92" creationId="{60A23150-22CE-4525-9DD2-D2D2588528F0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94" creationId="{271D9F2A-7E8A-4655-82D5-9109A23E2C36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95" creationId="{A2270E60-0D60-41C7-820C-A8AA2BA8E65C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96" creationId="{5D091CA2-3FE2-4BC3-9404-677B21156FCF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97" creationId="{2BA524CA-B448-4368-9AF5-8AFA95C9374F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98" creationId="{58CFCE0A-E8B2-47B2-B074-3652019EC949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107" creationId="{0B837DF6-F061-46FA-A9E2-93BC0D316E3C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109" creationId="{6C2E5082-42AF-412F-A243-AA14B674CD72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110" creationId="{6FEC7CFA-DEC3-4082-AD2D-3F4D3FCE340E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111" creationId="{D19EF654-9277-44D3-8621-675D62E61AE2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112" creationId="{D82081A7-902D-4179-AD96-C49C95322752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133" creationId="{909472DA-08A1-4AB8-AF0E-6180576689F0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135" creationId="{CA77EC4B-F7BE-43BE-B0CA-06B3011D3BF0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136" creationId="{9CD96F6A-791E-44C2-9BFA-A5279B49A8BF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137" creationId="{C332707A-3656-416E-9162-36DD7D09A316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138" creationId="{63D5064A-078E-4343-8609-DA70101016B3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139" creationId="{97930398-4C44-4801-98BE-42ED5E9CAAEC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154" creationId="{E2A081B5-DCBC-413C-89D5-C31179D9BBC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C3FA-5559-4101-A746-F85B96713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ACB44-9C5A-4010-8C58-7384200FC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A63B1-F4C5-4572-BDE7-4C4BF4B4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1306C-84B4-482D-A023-CED34112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A4071-36E1-4BD1-B561-25F83B40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2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818C-EE92-488E-B39D-817E17AC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5EAD1-56EA-46DD-A014-930DD2538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9184-0A41-4138-BC13-2C8E0C7A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5ADBB-0BCE-4CEC-90DF-9209E550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D7E55-5F63-4853-B39D-5AC27E79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8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BB198C-D083-4F50-959E-45C57510F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40865-C40A-40A9-8B0C-0F77020DF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0AC78-7CD4-4333-8B81-208530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BEA61-C948-4481-AC8D-D3B7FE48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FB354-2C41-4579-9D60-0420D27C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9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5811-EFD4-4161-A651-113C197D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D84B0-DE15-4FFE-9F20-CE8CAF56A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4D0C5-D82E-44CA-A0A1-BED4DA20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93512-3E96-47F3-A2A0-05AC7F60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8D761-59A2-4F1E-A35D-33A40D78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7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CF50-8BF3-44B3-B617-BF8B84ED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C3499-D606-49A2-BC94-06E87E923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3A96C-FB49-4183-ABBD-B32541E9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0D79D-29E3-40FA-BB18-248CC65A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58BE4-0676-4CDF-9640-25E0CE70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4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AB788-5AD2-4F11-9ECA-23A0BBE1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3C419-A33D-4EC9-99FA-46A1C25B4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F8538-D5CD-4F90-A134-1248A6611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B9F66-6572-4DA1-AF85-BD95A608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3A053-5C30-43EF-B4EC-EF1BFD28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46618-3829-4842-9AF6-1D7854BB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1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DC3F-6139-474A-A75E-AEEEC5514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0C095-F5C9-49F6-9CA7-D21DD83CC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31DD4-604A-4DC9-B756-F81C236BE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AC320-AA66-4263-98ED-7633EA65C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85E7F-E6B1-43AD-899E-71732D9BF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B2B67-0F73-4C3A-B50A-4269C65E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465A9A-D689-4DB2-B836-E811D9D4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5BFF3B-411D-45F4-AF02-842DFFFB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0166-32D5-40C6-9FE0-853DE888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972D9-A9D9-4746-9C02-D371C654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6A59A-E67E-470C-BBC5-DB9DF7D5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93BBB-A7DC-452C-B19E-803DD353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5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1C387-F8E0-41FC-881E-07365E21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47931-E6B7-4B91-8CBC-4ADAEADD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C257A-FE64-45BD-9BF3-05F59EE4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5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F7F0-4386-4A0A-9A62-5DD7E262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89426-8A81-40E7-A931-A93BD7435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0C2A9-43AB-42DD-938D-44AB3D4AE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EAE87-CC4D-45A3-BDDF-F078F5B5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233BA-4B40-4D7C-A4E4-357217C0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53389-7D3D-4169-8C5C-BC608FBE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3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06C5-E4A3-4B83-85F2-C3E64A84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B49EA-3F8F-4DD5-A7B2-87075986C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4FA4D-D190-48F1-9818-6CED88E59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93CEA-3BB2-487C-9BCF-4244E541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D167E-C62A-4647-A925-2D808ED6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BFA5E-7C3E-4E85-A8D2-8A9AF5D0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8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AA7DF-2DBE-4AC7-8A39-2E6E27C4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CD2C-9274-4D2A-B85E-172F797EA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8E6A3-E5F9-4BBA-B861-03CEA9A9F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6D87C-8368-4C5D-8FA6-9A6C5E9BAEE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57DA1-D4E0-491E-91E8-7026D9A88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7A1D7-728C-4EFA-82F7-83E99AD87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5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6B73-6709-438B-A102-6BAF3250B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96814-66EA-49D1-A766-67A2434D3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6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4451-7948-4C02-9F4E-6B867FD77A18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Templates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676D104-7065-4686-9430-967BEF5C3027}"/>
              </a:ext>
            </a:extLst>
          </p:cNvPr>
          <p:cNvGrpSpPr/>
          <p:nvPr/>
        </p:nvGrpSpPr>
        <p:grpSpPr>
          <a:xfrm>
            <a:off x="1935963" y="2261912"/>
            <a:ext cx="762326" cy="945930"/>
            <a:chOff x="1833729" y="2280746"/>
            <a:chExt cx="762326" cy="94593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EEE6328-E68E-4F10-9F0F-DD773DF4BA47}"/>
                </a:ext>
              </a:extLst>
            </p:cNvPr>
            <p:cNvGrpSpPr/>
            <p:nvPr/>
          </p:nvGrpSpPr>
          <p:grpSpPr>
            <a:xfrm>
              <a:off x="1833729" y="2280746"/>
              <a:ext cx="678244" cy="945930"/>
              <a:chOff x="5070915" y="3804746"/>
              <a:chExt cx="678244" cy="94593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F201B79-F5AE-4932-9FC3-F16A3EFC1131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D4BDC73-1F64-48F1-A073-E0151DE31A1F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69F5CBE-0D17-4EFF-965B-2A77A6C3A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BC2C437-BE9B-4D39-9A48-241DF2568B66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7DC090D1-1F28-48A8-A7FB-2F4BFB2EC70C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CC05B85A-0B3C-492A-ABEA-772A46E5E2B5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2AD3A854-3223-402A-A205-FDBE45128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28D8D37-0926-48A8-9236-AF88621B2DAD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FC64D8D-F451-4D29-9C1E-6A1BF44B89CF}"/>
                </a:ext>
              </a:extLst>
            </p:cNvPr>
            <p:cNvSpPr/>
            <p:nvPr/>
          </p:nvSpPr>
          <p:spPr>
            <a:xfrm>
              <a:off x="2417379" y="2775290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80CCD7-AA9E-4FE0-BAFA-94737A65BCA5}"/>
              </a:ext>
            </a:extLst>
          </p:cNvPr>
          <p:cNvGrpSpPr/>
          <p:nvPr/>
        </p:nvGrpSpPr>
        <p:grpSpPr>
          <a:xfrm>
            <a:off x="507351" y="2247450"/>
            <a:ext cx="678244" cy="945930"/>
            <a:chOff x="5070915" y="3804746"/>
            <a:chExt cx="678244" cy="94593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BF87DF0-38FF-418A-AB80-DDFBD6D11B7D}"/>
                </a:ext>
              </a:extLst>
            </p:cNvPr>
            <p:cNvGrpSpPr/>
            <p:nvPr/>
          </p:nvGrpSpPr>
          <p:grpSpPr>
            <a:xfrm>
              <a:off x="5070915" y="3804746"/>
              <a:ext cx="678244" cy="945930"/>
              <a:chOff x="4466895" y="3090041"/>
              <a:chExt cx="2007476" cy="2375339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502C038-4DF4-4511-8295-2301E9993CD7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FF796B8-D8E2-471B-B420-648C59FE40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0ECB9FE-ADAC-418A-9DC8-234DC4D42FED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2B5DC1E-462C-4657-B0E9-CCDA99B47370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2FEC4E2-BC24-438B-ACE9-F0A2AE7B2F94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C778233-6906-4480-A02D-EEE6CC212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04E601-2F60-4F35-A45D-22C041F4B95E}"/>
                </a:ext>
              </a:extLst>
            </p:cNvPr>
            <p:cNvCxnSpPr/>
            <p:nvPr/>
          </p:nvCxnSpPr>
          <p:spPr>
            <a:xfrm>
              <a:off x="5070915" y="3804746"/>
              <a:ext cx="678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19F40-455D-4E29-8F22-3D8304A6752C}"/>
              </a:ext>
            </a:extLst>
          </p:cNvPr>
          <p:cNvGrpSpPr/>
          <p:nvPr/>
        </p:nvGrpSpPr>
        <p:grpSpPr>
          <a:xfrm>
            <a:off x="3393868" y="2268190"/>
            <a:ext cx="727279" cy="945930"/>
            <a:chOff x="3393868" y="2268190"/>
            <a:chExt cx="727279" cy="94593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5469CB1-857E-4CF9-AE66-859E787C9F71}"/>
                </a:ext>
              </a:extLst>
            </p:cNvPr>
            <p:cNvGrpSpPr/>
            <p:nvPr/>
          </p:nvGrpSpPr>
          <p:grpSpPr>
            <a:xfrm>
              <a:off x="3393868" y="2268190"/>
              <a:ext cx="678244" cy="945930"/>
              <a:chOff x="5070915" y="3804746"/>
              <a:chExt cx="678244" cy="94593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3FA0CC9C-C425-4E4C-96AF-51DEC21A0401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B6B2F82-9EBD-4D76-A8FF-39F5265707BF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2D84AEEB-BB04-4337-8BD6-A271D00C4F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CB9FF1DB-2F09-4C02-89BC-D632DB256FFA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76CC2AD2-B9C5-42F8-A599-BA7549E82D3C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9C367BA7-22D9-40EF-8B08-F7EC64B4F038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813BD812-0BE7-4910-9367-BD3974532E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36D83D9-CC3B-47B8-87E2-5A5622933E60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DE89C70-F35C-438B-83B3-1143726F4EE9}"/>
                </a:ext>
              </a:extLst>
            </p:cNvPr>
            <p:cNvSpPr/>
            <p:nvPr/>
          </p:nvSpPr>
          <p:spPr>
            <a:xfrm>
              <a:off x="3942471" y="2285584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FB253AE3-075D-405E-8F12-6839EE7EE730}"/>
              </a:ext>
            </a:extLst>
          </p:cNvPr>
          <p:cNvSpPr/>
          <p:nvPr/>
        </p:nvSpPr>
        <p:spPr>
          <a:xfrm>
            <a:off x="10001378" y="1965011"/>
            <a:ext cx="178676" cy="1786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5757FA7-41C1-42B2-9B18-D4F99141E184}"/>
              </a:ext>
            </a:extLst>
          </p:cNvPr>
          <p:cNvGrpSpPr/>
          <p:nvPr/>
        </p:nvGrpSpPr>
        <p:grpSpPr>
          <a:xfrm>
            <a:off x="1806604" y="3767352"/>
            <a:ext cx="848351" cy="945930"/>
            <a:chOff x="409740" y="3643880"/>
            <a:chExt cx="848351" cy="94593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AA70EEF-3BB5-482E-9EF3-292278A1C21D}"/>
                </a:ext>
              </a:extLst>
            </p:cNvPr>
            <p:cNvGrpSpPr/>
            <p:nvPr/>
          </p:nvGrpSpPr>
          <p:grpSpPr>
            <a:xfrm>
              <a:off x="499078" y="3643880"/>
              <a:ext cx="678244" cy="945930"/>
              <a:chOff x="4466895" y="3090041"/>
              <a:chExt cx="2007476" cy="2375339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AD40266-852F-4185-88A4-D345AA1CCB32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4E33CE0-49B5-42BF-B67D-4E893304D0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19BABF4-DBE5-4048-B4C1-8B702065EE7A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E0269C5-EDE2-4A84-8A28-A503325A3E3B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E35F9DE0-3909-4269-9EEE-CB13AA049357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252ED6D-8FA4-40C5-9F49-AAE7A3183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03B098D-B0D2-455A-B9C0-19AA8A3DC7BD}"/>
                </a:ext>
              </a:extLst>
            </p:cNvPr>
            <p:cNvSpPr/>
            <p:nvPr/>
          </p:nvSpPr>
          <p:spPr>
            <a:xfrm>
              <a:off x="409740" y="4378046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C93E564-5CB4-4496-A2A1-7BE4DCAFF407}"/>
                </a:ext>
              </a:extLst>
            </p:cNvPr>
            <p:cNvSpPr/>
            <p:nvPr/>
          </p:nvSpPr>
          <p:spPr>
            <a:xfrm>
              <a:off x="635229" y="4372696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EF44350-50D3-4DBC-A893-486873A46E7B}"/>
                </a:ext>
              </a:extLst>
            </p:cNvPr>
            <p:cNvSpPr/>
            <p:nvPr/>
          </p:nvSpPr>
          <p:spPr>
            <a:xfrm>
              <a:off x="864271" y="4138424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AE0CC53-3522-4C30-BCB9-81A95AD9E3C9}"/>
                </a:ext>
              </a:extLst>
            </p:cNvPr>
            <p:cNvSpPr/>
            <p:nvPr/>
          </p:nvSpPr>
          <p:spPr>
            <a:xfrm>
              <a:off x="1079415" y="3892131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BE449E8-9859-44EF-BA36-5BED70C17207}"/>
              </a:ext>
            </a:extLst>
          </p:cNvPr>
          <p:cNvGrpSpPr/>
          <p:nvPr/>
        </p:nvGrpSpPr>
        <p:grpSpPr>
          <a:xfrm>
            <a:off x="530117" y="3800146"/>
            <a:ext cx="678244" cy="945930"/>
            <a:chOff x="4466895" y="3090041"/>
            <a:chExt cx="2007476" cy="2375339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19260C4-8014-48D3-870E-BCC2D6A2794C}"/>
                </a:ext>
              </a:extLst>
            </p:cNvPr>
            <p:cNvSpPr/>
            <p:nvPr/>
          </p:nvSpPr>
          <p:spPr>
            <a:xfrm>
              <a:off x="4466896" y="3090042"/>
              <a:ext cx="2007475" cy="2375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0B9AFEB-CE70-4F42-953A-08A818FD3A40}"/>
                </a:ext>
              </a:extLst>
            </p:cNvPr>
            <p:cNvCxnSpPr>
              <a:cxnSpLocks/>
            </p:cNvCxnSpPr>
            <p:nvPr/>
          </p:nvCxnSpPr>
          <p:spPr>
            <a:xfrm>
              <a:off x="5806965" y="3090041"/>
              <a:ext cx="0" cy="23753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2109735-DBA1-4133-9C95-884748B7C3C5}"/>
                </a:ext>
              </a:extLst>
            </p:cNvPr>
            <p:cNvCxnSpPr/>
            <p:nvPr/>
          </p:nvCxnSpPr>
          <p:spPr>
            <a:xfrm>
              <a:off x="4466896" y="3626070"/>
              <a:ext cx="20074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C3CECA-B6E2-4760-BCF6-B8162B362428}"/>
                </a:ext>
              </a:extLst>
            </p:cNvPr>
            <p:cNvCxnSpPr/>
            <p:nvPr/>
          </p:nvCxnSpPr>
          <p:spPr>
            <a:xfrm>
              <a:off x="4466895" y="4261945"/>
              <a:ext cx="20074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7CF9B5E-4A91-481F-8DD8-AEF5EFE5AF1A}"/>
                </a:ext>
              </a:extLst>
            </p:cNvPr>
            <p:cNvCxnSpPr/>
            <p:nvPr/>
          </p:nvCxnSpPr>
          <p:spPr>
            <a:xfrm>
              <a:off x="4466895" y="4850525"/>
              <a:ext cx="20074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5310478-90C0-4CF3-91CC-E27DC981A2FF}"/>
                </a:ext>
              </a:extLst>
            </p:cNvPr>
            <p:cNvCxnSpPr>
              <a:cxnSpLocks/>
            </p:cNvCxnSpPr>
            <p:nvPr/>
          </p:nvCxnSpPr>
          <p:spPr>
            <a:xfrm>
              <a:off x="5139558" y="3090041"/>
              <a:ext cx="0" cy="23753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07DADD9-9E62-49E1-96E3-173558803734}"/>
              </a:ext>
            </a:extLst>
          </p:cNvPr>
          <p:cNvGrpSpPr/>
          <p:nvPr/>
        </p:nvGrpSpPr>
        <p:grpSpPr>
          <a:xfrm>
            <a:off x="3415712" y="3767352"/>
            <a:ext cx="856920" cy="945930"/>
            <a:chOff x="3415712" y="3767352"/>
            <a:chExt cx="856920" cy="94593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EAE0D11-C5E4-49DC-8728-2C1050578F29}"/>
                </a:ext>
              </a:extLst>
            </p:cNvPr>
            <p:cNvGrpSpPr/>
            <p:nvPr/>
          </p:nvGrpSpPr>
          <p:grpSpPr>
            <a:xfrm>
              <a:off x="3505050" y="3767352"/>
              <a:ext cx="678244" cy="945930"/>
              <a:chOff x="4466895" y="3090041"/>
              <a:chExt cx="2007476" cy="237533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CAF0117-1B4A-436C-8E52-08EE4E060228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6C221C7-BC97-4CB0-B7EE-B6059D1E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9BFE062-7B97-4160-A8CF-BF668419DCC0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588EFE9-25CB-4137-8A45-082959394EDA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A09775D-F8F2-450B-AD58-8807FB7FD269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5A2D771-60EF-4C85-BEE9-7FE4A0208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F68223F-8FB2-4FEA-B7D1-C0F1226A697E}"/>
                </a:ext>
              </a:extLst>
            </p:cNvPr>
            <p:cNvSpPr/>
            <p:nvPr/>
          </p:nvSpPr>
          <p:spPr>
            <a:xfrm>
              <a:off x="3415712" y="448726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8CDBBD9-B1FD-4271-997C-0630BE047EB0}"/>
                </a:ext>
              </a:extLst>
            </p:cNvPr>
            <p:cNvSpPr/>
            <p:nvPr/>
          </p:nvSpPr>
          <p:spPr>
            <a:xfrm>
              <a:off x="3641201" y="400063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94602B1-9A35-4A52-99E5-35DFE247308C}"/>
                </a:ext>
              </a:extLst>
            </p:cNvPr>
            <p:cNvSpPr/>
            <p:nvPr/>
          </p:nvSpPr>
          <p:spPr>
            <a:xfrm>
              <a:off x="3866689" y="4002080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0B502F3-64BC-4D1E-8161-FC286F5F780A}"/>
                </a:ext>
              </a:extLst>
            </p:cNvPr>
            <p:cNvSpPr/>
            <p:nvPr/>
          </p:nvSpPr>
          <p:spPr>
            <a:xfrm>
              <a:off x="4093956" y="400063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FD02B3B-CC37-4A7E-8ACC-178569162CF5}"/>
              </a:ext>
            </a:extLst>
          </p:cNvPr>
          <p:cNvGrpSpPr/>
          <p:nvPr/>
        </p:nvGrpSpPr>
        <p:grpSpPr>
          <a:xfrm>
            <a:off x="4730224" y="3751725"/>
            <a:ext cx="839195" cy="945930"/>
            <a:chOff x="5013029" y="3739702"/>
            <a:chExt cx="839195" cy="945930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8D7D51D0-0EBD-4F61-B6FF-013298E75F78}"/>
                </a:ext>
              </a:extLst>
            </p:cNvPr>
            <p:cNvGrpSpPr/>
            <p:nvPr/>
          </p:nvGrpSpPr>
          <p:grpSpPr>
            <a:xfrm>
              <a:off x="5102367" y="3739702"/>
              <a:ext cx="678244" cy="945930"/>
              <a:chOff x="4466895" y="3090041"/>
              <a:chExt cx="2007476" cy="2375339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3479E95B-6332-48F8-B9E9-92434FC1A2BA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4ECD4FB-CAED-45F1-9D44-6C65F43C3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8573C49D-72DF-4A35-9E22-93B8B1BB14E8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88817BB-D0D7-4F66-A94D-9486811C6C61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962505A5-8CF6-4D84-ABDC-2B1D17EA0C5B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56FF8C7D-136C-41BD-B3F7-B9EC334705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D25A05A-25B9-4D29-9262-6EF70B8FE22C}"/>
                </a:ext>
              </a:extLst>
            </p:cNvPr>
            <p:cNvSpPr/>
            <p:nvPr/>
          </p:nvSpPr>
          <p:spPr>
            <a:xfrm>
              <a:off x="5013029" y="4468429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4D6EEC3-7E34-4179-A573-49FA09BE9C96}"/>
                </a:ext>
              </a:extLst>
            </p:cNvPr>
            <p:cNvSpPr/>
            <p:nvPr/>
          </p:nvSpPr>
          <p:spPr>
            <a:xfrm>
              <a:off x="5237424" y="423760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55E1810E-F9F7-4EC0-B463-BFEA8845D551}"/>
                </a:ext>
              </a:extLst>
            </p:cNvPr>
            <p:cNvSpPr/>
            <p:nvPr/>
          </p:nvSpPr>
          <p:spPr>
            <a:xfrm>
              <a:off x="5458710" y="398081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4C90DDC-2210-41EB-8BDF-1C3184F01F46}"/>
                </a:ext>
              </a:extLst>
            </p:cNvPr>
            <p:cNvSpPr/>
            <p:nvPr/>
          </p:nvSpPr>
          <p:spPr>
            <a:xfrm>
              <a:off x="5673548" y="398081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DC82264-7418-4EDF-85EA-5CC52F9A1A0B}"/>
              </a:ext>
            </a:extLst>
          </p:cNvPr>
          <p:cNvGrpSpPr/>
          <p:nvPr/>
        </p:nvGrpSpPr>
        <p:grpSpPr>
          <a:xfrm>
            <a:off x="4794965" y="2293489"/>
            <a:ext cx="761945" cy="945930"/>
            <a:chOff x="6650588" y="3721660"/>
            <a:chExt cx="761945" cy="94593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FD67DAC4-E158-4B93-B4BE-DCC8B41A173C}"/>
                </a:ext>
              </a:extLst>
            </p:cNvPr>
            <p:cNvGrpSpPr/>
            <p:nvPr/>
          </p:nvGrpSpPr>
          <p:grpSpPr>
            <a:xfrm>
              <a:off x="6650588" y="3721660"/>
              <a:ext cx="678244" cy="945930"/>
              <a:chOff x="5070915" y="3804746"/>
              <a:chExt cx="678244" cy="94593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4D4ED1F-AC93-43D1-8808-34B20C229949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76E79092-B23D-4B62-BA37-23B442EA05C0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77B277C8-8303-40E3-89AE-2FD35CD6D0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555E3E6E-B3C3-4FD9-B042-191183AAC276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C12D5E74-2093-4EBD-9DD9-2216F610405C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BC6A9556-D47E-4388-8B10-85913417064A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710B82C8-A9D3-46C1-9599-80BF3CBD3D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189EA692-0785-4B44-84F5-9B5F9B424D33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8BA0DB1D-C0C6-44EF-B4C5-9137447DB32A}"/>
                </a:ext>
              </a:extLst>
            </p:cNvPr>
            <p:cNvSpPr/>
            <p:nvPr/>
          </p:nvSpPr>
          <p:spPr>
            <a:xfrm>
              <a:off x="7012228" y="4216204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956FA4E5-AAF6-469F-921F-5BCD1A4D8884}"/>
                </a:ext>
              </a:extLst>
            </p:cNvPr>
            <p:cNvSpPr/>
            <p:nvPr/>
          </p:nvSpPr>
          <p:spPr>
            <a:xfrm>
              <a:off x="6794152" y="3969910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1AB4EA1E-B4C9-47D7-B7FD-4710478190E1}"/>
                </a:ext>
              </a:extLst>
            </p:cNvPr>
            <p:cNvSpPr/>
            <p:nvPr/>
          </p:nvSpPr>
          <p:spPr>
            <a:xfrm>
              <a:off x="7233857" y="3739054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250DDA6E-A5F9-42FD-A983-E85C3ABBB033}"/>
              </a:ext>
            </a:extLst>
          </p:cNvPr>
          <p:cNvGrpSpPr/>
          <p:nvPr/>
        </p:nvGrpSpPr>
        <p:grpSpPr>
          <a:xfrm>
            <a:off x="6641234" y="5182827"/>
            <a:ext cx="862063" cy="945930"/>
            <a:chOff x="6641234" y="5182827"/>
            <a:chExt cx="862063" cy="945930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A0980F6F-72D5-41DA-A35C-C8A173228745}"/>
                </a:ext>
              </a:extLst>
            </p:cNvPr>
            <p:cNvGrpSpPr/>
            <p:nvPr/>
          </p:nvGrpSpPr>
          <p:grpSpPr>
            <a:xfrm>
              <a:off x="6741631" y="5182827"/>
              <a:ext cx="678244" cy="945930"/>
              <a:chOff x="5070915" y="3804746"/>
              <a:chExt cx="678244" cy="945930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2709B57B-8DC5-4FA4-B3E6-132A2EC2447F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4482C468-6D5D-4504-A80F-0C90A68459BA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15160915-AE37-4D53-8381-E7ADFAE07B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24B295C-C5AC-460D-A6B9-6795B75FCCDD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C9F5869C-0844-4855-95EE-4FA6C052D06C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60E6E60A-0CF6-4117-9D7F-930C4E0641FA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C87FA1A8-C79B-44EF-B654-084EC5FB19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57E195A1-7C52-4951-A4DD-D14044D82DC6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FCBF544-ADAD-42FD-9FA4-D0E82FA9B69A}"/>
                </a:ext>
              </a:extLst>
            </p:cNvPr>
            <p:cNvSpPr/>
            <p:nvPr/>
          </p:nvSpPr>
          <p:spPr>
            <a:xfrm>
              <a:off x="6641234" y="567681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1D955DB0-F45E-4B29-B203-A14E295CCA4B}"/>
                </a:ext>
              </a:extLst>
            </p:cNvPr>
            <p:cNvSpPr/>
            <p:nvPr/>
          </p:nvSpPr>
          <p:spPr>
            <a:xfrm>
              <a:off x="6863702" y="567681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7307538-9313-4961-8FE1-709ECC7BAAD7}"/>
                </a:ext>
              </a:extLst>
            </p:cNvPr>
            <p:cNvSpPr/>
            <p:nvPr/>
          </p:nvSpPr>
          <p:spPr>
            <a:xfrm>
              <a:off x="7099132" y="5677248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8712D744-F285-4EB1-98EA-03B5B5DB78BD}"/>
                </a:ext>
              </a:extLst>
            </p:cNvPr>
            <p:cNvSpPr/>
            <p:nvPr/>
          </p:nvSpPr>
          <p:spPr>
            <a:xfrm>
              <a:off x="7324621" y="567681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9109B653-5617-4ADD-BD0C-E26A77ACC0EF}"/>
              </a:ext>
            </a:extLst>
          </p:cNvPr>
          <p:cNvGrpSpPr/>
          <p:nvPr/>
        </p:nvGrpSpPr>
        <p:grpSpPr>
          <a:xfrm>
            <a:off x="6678466" y="2229170"/>
            <a:ext cx="852137" cy="945930"/>
            <a:chOff x="6678466" y="2229170"/>
            <a:chExt cx="852137" cy="945930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63D28136-FFB2-44D4-A82F-9B9BD7EB6993}"/>
                </a:ext>
              </a:extLst>
            </p:cNvPr>
            <p:cNvSpPr/>
            <p:nvPr/>
          </p:nvSpPr>
          <p:spPr>
            <a:xfrm>
              <a:off x="7119106" y="272041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E68D2983-2262-43F2-B271-D2F763F36A35}"/>
                </a:ext>
              </a:extLst>
            </p:cNvPr>
            <p:cNvGrpSpPr/>
            <p:nvPr/>
          </p:nvGrpSpPr>
          <p:grpSpPr>
            <a:xfrm>
              <a:off x="6770422" y="2229170"/>
              <a:ext cx="678244" cy="945930"/>
              <a:chOff x="5070915" y="3804746"/>
              <a:chExt cx="678244" cy="94593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B014CCBB-EFB5-4117-8543-207602E08C09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E87DE0F7-68AF-4627-9859-EFF638A27B87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991C396F-2EA8-407B-AC5A-01B1C0C172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AFCB30CF-599B-4E49-ACD9-4D0A05B2F73E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70E22795-E4F8-4D96-B2F9-BF43A7B94154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5B593E17-122C-434D-8A2F-956BA1CAFB7F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6A8165AA-9224-4D3F-B345-935AD91C89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3D69D74A-D781-4D57-930B-27A5EB77FC26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EB940310-CDBB-41C6-8BCB-32D836B72E9F}"/>
                </a:ext>
              </a:extLst>
            </p:cNvPr>
            <p:cNvSpPr/>
            <p:nvPr/>
          </p:nvSpPr>
          <p:spPr>
            <a:xfrm>
              <a:off x="6893616" y="2249959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BAC1FFDC-E90A-4BD3-A5CC-70F2F4F36B6A}"/>
                </a:ext>
              </a:extLst>
            </p:cNvPr>
            <p:cNvSpPr/>
            <p:nvPr/>
          </p:nvSpPr>
          <p:spPr>
            <a:xfrm>
              <a:off x="7351927" y="2249959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3650252-814C-45D8-8044-99119C011813}"/>
                </a:ext>
              </a:extLst>
            </p:cNvPr>
            <p:cNvSpPr/>
            <p:nvPr/>
          </p:nvSpPr>
          <p:spPr>
            <a:xfrm>
              <a:off x="6678466" y="2713538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911A4C0-525D-4E70-B648-99B355043E93}"/>
              </a:ext>
            </a:extLst>
          </p:cNvPr>
          <p:cNvGrpSpPr/>
          <p:nvPr/>
        </p:nvGrpSpPr>
        <p:grpSpPr>
          <a:xfrm>
            <a:off x="8410864" y="2222892"/>
            <a:ext cx="767582" cy="945930"/>
            <a:chOff x="8656541" y="2477768"/>
            <a:chExt cx="767582" cy="945930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BBCCEEB8-552C-45E3-B009-19727AC9463F}"/>
                </a:ext>
              </a:extLst>
            </p:cNvPr>
            <p:cNvGrpSpPr/>
            <p:nvPr/>
          </p:nvGrpSpPr>
          <p:grpSpPr>
            <a:xfrm>
              <a:off x="8745879" y="2477768"/>
              <a:ext cx="678244" cy="945930"/>
              <a:chOff x="5070915" y="3804746"/>
              <a:chExt cx="678244" cy="945930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59C37AA3-6F0B-4A36-BDB6-A6303B6B43FF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9475B442-A8DD-46DB-9DD7-52739F4A6BD1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B641DE70-B997-49B6-A3C5-5A06052C7A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DDE0554C-2A3D-4AD4-8E0C-392B6F637688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F7F8AB6B-4743-4ED4-90D2-E53D112216CF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0230362E-8BF7-414E-BCD9-DA66651AC2D1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9C5ACD88-D820-47E6-90DA-192675C7B8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C50CBC4-3323-4966-9869-40640FD9EED5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4D0746C8-6EFD-4815-9D53-A79215945874}"/>
                </a:ext>
              </a:extLst>
            </p:cNvPr>
            <p:cNvSpPr/>
            <p:nvPr/>
          </p:nvSpPr>
          <p:spPr>
            <a:xfrm>
              <a:off x="9107519" y="2720611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98A4BAA-DB3E-4AE1-B15C-0972C704940F}"/>
                </a:ext>
              </a:extLst>
            </p:cNvPr>
            <p:cNvSpPr/>
            <p:nvPr/>
          </p:nvSpPr>
          <p:spPr>
            <a:xfrm>
              <a:off x="8656541" y="2710746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9B850CEC-7529-4BBB-B9DA-C90D0FD42A40}"/>
              </a:ext>
            </a:extLst>
          </p:cNvPr>
          <p:cNvGrpSpPr/>
          <p:nvPr/>
        </p:nvGrpSpPr>
        <p:grpSpPr>
          <a:xfrm>
            <a:off x="8635501" y="3778608"/>
            <a:ext cx="847195" cy="945930"/>
            <a:chOff x="8635501" y="3778608"/>
            <a:chExt cx="847195" cy="945930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A8A61713-B600-49C3-80BB-FFB6334CFE57}"/>
                </a:ext>
              </a:extLst>
            </p:cNvPr>
            <p:cNvGrpSpPr/>
            <p:nvPr/>
          </p:nvGrpSpPr>
          <p:grpSpPr>
            <a:xfrm>
              <a:off x="8724839" y="3778608"/>
              <a:ext cx="678244" cy="945930"/>
              <a:chOff x="5070915" y="3804746"/>
              <a:chExt cx="678244" cy="945930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E62FFCEE-5E7D-499D-81F9-B8A0F5E0FB61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1596F7C2-9976-4F36-BDE6-55BF69024387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1DF78C8B-7A7A-4940-863F-423B06A35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8D6143D2-FF10-4C92-A16F-0E2A879B8660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D35406AC-0BA9-4142-8834-98E405EBB912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5A9CD948-F476-4C3A-BC3C-31C6F971684D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2E71A2CA-07E8-45D8-A46E-B2C433DAF0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879DCBC-AABA-4907-BCD8-66C4741222E8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D4804E53-83E1-406D-BB20-E74658FDDAD5}"/>
                </a:ext>
              </a:extLst>
            </p:cNvPr>
            <p:cNvSpPr/>
            <p:nvPr/>
          </p:nvSpPr>
          <p:spPr>
            <a:xfrm>
              <a:off x="8858272" y="402629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DAC443E4-727E-4580-9C3C-83D73617770A}"/>
                </a:ext>
              </a:extLst>
            </p:cNvPr>
            <p:cNvSpPr/>
            <p:nvPr/>
          </p:nvSpPr>
          <p:spPr>
            <a:xfrm>
              <a:off x="8635501" y="426622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3F7444B6-8150-4950-9DE3-3933A9819696}"/>
                </a:ext>
              </a:extLst>
            </p:cNvPr>
            <p:cNvSpPr/>
            <p:nvPr/>
          </p:nvSpPr>
          <p:spPr>
            <a:xfrm>
              <a:off x="9080307" y="426622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FE76B364-092F-4507-865A-8D62F12A902E}"/>
                </a:ext>
              </a:extLst>
            </p:cNvPr>
            <p:cNvSpPr/>
            <p:nvPr/>
          </p:nvSpPr>
          <p:spPr>
            <a:xfrm>
              <a:off x="9304020" y="380492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2001A322-FDB7-4D58-AB48-082B7051B33C}"/>
              </a:ext>
            </a:extLst>
          </p:cNvPr>
          <p:cNvGrpSpPr/>
          <p:nvPr/>
        </p:nvGrpSpPr>
        <p:grpSpPr>
          <a:xfrm>
            <a:off x="6544879" y="3710375"/>
            <a:ext cx="843525" cy="945930"/>
            <a:chOff x="6544879" y="3710375"/>
            <a:chExt cx="843525" cy="945930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3E0174C8-126F-411C-8A3C-D2F92D7B70E1}"/>
                </a:ext>
              </a:extLst>
            </p:cNvPr>
            <p:cNvSpPr/>
            <p:nvPr/>
          </p:nvSpPr>
          <p:spPr>
            <a:xfrm>
              <a:off x="6544879" y="4435550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B42A5B7-4A26-49D4-9C36-41EF9CE26ABD}"/>
                </a:ext>
              </a:extLst>
            </p:cNvPr>
            <p:cNvSpPr/>
            <p:nvPr/>
          </p:nvSpPr>
          <p:spPr>
            <a:xfrm>
              <a:off x="6758052" y="4192400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3C8A14A-CB0B-445A-AD09-EB6D82185668}"/>
                </a:ext>
              </a:extLst>
            </p:cNvPr>
            <p:cNvSpPr/>
            <p:nvPr/>
          </p:nvSpPr>
          <p:spPr>
            <a:xfrm>
              <a:off x="6993482" y="4182326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93724C11-5566-440B-8208-9812DCD68ECB}"/>
                </a:ext>
              </a:extLst>
            </p:cNvPr>
            <p:cNvSpPr/>
            <p:nvPr/>
          </p:nvSpPr>
          <p:spPr>
            <a:xfrm>
              <a:off x="7209728" y="396186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4A567531-7CDF-4C19-A0BE-DBDE161651FC}"/>
                </a:ext>
              </a:extLst>
            </p:cNvPr>
            <p:cNvGrpSpPr/>
            <p:nvPr/>
          </p:nvGrpSpPr>
          <p:grpSpPr>
            <a:xfrm>
              <a:off x="6627312" y="3710375"/>
              <a:ext cx="678244" cy="945930"/>
              <a:chOff x="5070915" y="3804746"/>
              <a:chExt cx="678244" cy="945930"/>
            </a:xfrm>
          </p:grpSpPr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730916C2-6863-4539-95BA-5140CC289D5F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CE9C7408-278A-4CDA-8C7F-8F9569FF617B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964A0229-852A-4CB3-A037-C415E19A26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87687AA1-21B5-45D4-B9F0-F994C3C2F878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A04A9F21-D9EE-4FA7-AA72-8C78BCB72191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BA08AF3D-4DB2-44D0-BE73-7E73126440DA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3350A8AB-51C3-46ED-AB3D-38D8A3CAEB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D3147CBF-F187-4187-84D5-411E9C12747F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1716B47A-D3C1-4310-8221-96C2072664C5}"/>
              </a:ext>
            </a:extLst>
          </p:cNvPr>
          <p:cNvGrpSpPr/>
          <p:nvPr/>
        </p:nvGrpSpPr>
        <p:grpSpPr>
          <a:xfrm>
            <a:off x="8500202" y="5174593"/>
            <a:ext cx="862063" cy="945930"/>
            <a:chOff x="8500202" y="5174593"/>
            <a:chExt cx="862063" cy="945930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C2910F15-BAEB-416A-AC1E-5D0134DA68B7}"/>
                </a:ext>
              </a:extLst>
            </p:cNvPr>
            <p:cNvGrpSpPr/>
            <p:nvPr/>
          </p:nvGrpSpPr>
          <p:grpSpPr>
            <a:xfrm>
              <a:off x="8600599" y="5174593"/>
              <a:ext cx="678244" cy="945930"/>
              <a:chOff x="5070915" y="3804746"/>
              <a:chExt cx="678244" cy="945930"/>
            </a:xfrm>
          </p:grpSpPr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71859093-0C67-4726-9F82-6E0C8907BE7B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3942B615-A3A1-46F1-B93A-170845CEB5EC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73728462-5C16-4B32-BCCF-7E2225C97E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F094F5F4-6EA5-450B-95F8-58D79C4FBBAA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BA95AFD5-B113-4032-81C0-0AADD463916A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7DF2B247-CF4C-4AFF-9521-20BE599C7143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92CB599C-1F03-484D-83F9-FBC1A6D6B7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F8F9F4A5-1EBB-44AC-90B8-877BFF646141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1059D818-5980-469D-B4FB-CF0492AE4AA1}"/>
                </a:ext>
              </a:extLst>
            </p:cNvPr>
            <p:cNvSpPr/>
            <p:nvPr/>
          </p:nvSpPr>
          <p:spPr>
            <a:xfrm>
              <a:off x="8500202" y="5426844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EF442C00-8E56-4DED-BCBD-9C6AEED35EC1}"/>
                </a:ext>
              </a:extLst>
            </p:cNvPr>
            <p:cNvSpPr/>
            <p:nvPr/>
          </p:nvSpPr>
          <p:spPr>
            <a:xfrm>
              <a:off x="8722670" y="5668578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40D172D7-EC18-4A8E-B396-D0AA802F6023}"/>
                </a:ext>
              </a:extLst>
            </p:cNvPr>
            <p:cNvSpPr/>
            <p:nvPr/>
          </p:nvSpPr>
          <p:spPr>
            <a:xfrm>
              <a:off x="8958100" y="5669014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B766BD26-FEBB-4B6C-86EF-BC15261EF364}"/>
                </a:ext>
              </a:extLst>
            </p:cNvPr>
            <p:cNvSpPr/>
            <p:nvPr/>
          </p:nvSpPr>
          <p:spPr>
            <a:xfrm>
              <a:off x="9183589" y="5668578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542744BD-EF4D-486E-88C0-E0BE414D4E18}"/>
              </a:ext>
            </a:extLst>
          </p:cNvPr>
          <p:cNvGrpSpPr/>
          <p:nvPr/>
        </p:nvGrpSpPr>
        <p:grpSpPr>
          <a:xfrm>
            <a:off x="2466100" y="5292930"/>
            <a:ext cx="824295" cy="945930"/>
            <a:chOff x="2466100" y="5292930"/>
            <a:chExt cx="824295" cy="945930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AFAD43F2-6A48-440D-B34F-D5288FC90811}"/>
                </a:ext>
              </a:extLst>
            </p:cNvPr>
            <p:cNvGrpSpPr/>
            <p:nvPr/>
          </p:nvGrpSpPr>
          <p:grpSpPr>
            <a:xfrm>
              <a:off x="2540027" y="5292930"/>
              <a:ext cx="678244" cy="945930"/>
              <a:chOff x="4466895" y="3090041"/>
              <a:chExt cx="2007476" cy="2375339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E1FDA77C-C24D-4C12-B508-7401F2ABBA95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74E2C0C3-9412-441F-B070-B663FD40DF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F0867C13-58D8-48DA-AC52-2C52E916C3A3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15582596-F23D-4C24-B3BB-0D8143042893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4B99EB29-6F0E-45BD-B809-A34CBA06B46D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F142E92-2234-4DBC-9DB3-B2BF2DF08C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B98E57FD-87F7-4DC1-A2F8-B0E480F18167}"/>
                </a:ext>
              </a:extLst>
            </p:cNvPr>
            <p:cNvSpPr/>
            <p:nvPr/>
          </p:nvSpPr>
          <p:spPr>
            <a:xfrm>
              <a:off x="2466100" y="602667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54605265-ABFB-4DE2-9A4E-B51DC5F2E63E}"/>
                </a:ext>
              </a:extLst>
            </p:cNvPr>
            <p:cNvSpPr/>
            <p:nvPr/>
          </p:nvSpPr>
          <p:spPr>
            <a:xfrm>
              <a:off x="2677954" y="5541181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5565580-04A6-444E-93FC-8C93E4764FE5}"/>
                </a:ext>
              </a:extLst>
            </p:cNvPr>
            <p:cNvSpPr/>
            <p:nvPr/>
          </p:nvSpPr>
          <p:spPr>
            <a:xfrm>
              <a:off x="2904641" y="578633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02B0670F-234E-4DF7-83D3-09D0E0970EC1}"/>
                </a:ext>
              </a:extLst>
            </p:cNvPr>
            <p:cNvSpPr/>
            <p:nvPr/>
          </p:nvSpPr>
          <p:spPr>
            <a:xfrm>
              <a:off x="3111719" y="555508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7B7FAD9B-7A36-4B3C-96AB-5A85622D9818}"/>
              </a:ext>
            </a:extLst>
          </p:cNvPr>
          <p:cNvGrpSpPr/>
          <p:nvPr/>
        </p:nvGrpSpPr>
        <p:grpSpPr>
          <a:xfrm>
            <a:off x="4721712" y="5195613"/>
            <a:ext cx="839195" cy="945930"/>
            <a:chOff x="5013029" y="3739702"/>
            <a:chExt cx="839195" cy="945930"/>
          </a:xfrm>
        </p:grpSpPr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6956DD47-45FE-41C6-9DDA-F55AEE8241E5}"/>
                </a:ext>
              </a:extLst>
            </p:cNvPr>
            <p:cNvGrpSpPr/>
            <p:nvPr/>
          </p:nvGrpSpPr>
          <p:grpSpPr>
            <a:xfrm>
              <a:off x="5102367" y="3739702"/>
              <a:ext cx="678244" cy="945930"/>
              <a:chOff x="4466895" y="3090041"/>
              <a:chExt cx="2007476" cy="2375339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1579C3E5-22DA-493D-A1C3-9A9474B8DFE2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FA5CF47F-D376-4EB4-BA16-00A78FE57F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75905D39-5EF5-4624-9221-98EF49CA8FC2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A4381AF6-7930-44B7-8541-8823B463CA8A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003380B3-B3C4-430B-AECE-010E5F5BAA42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A27E8E4F-4943-4512-8286-C0A65E1C3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9A1DE36B-E67C-458F-B911-1D343A3BEDAB}"/>
                </a:ext>
              </a:extLst>
            </p:cNvPr>
            <p:cNvSpPr/>
            <p:nvPr/>
          </p:nvSpPr>
          <p:spPr>
            <a:xfrm>
              <a:off x="5013029" y="422955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34F65E1C-B933-4193-88E5-6B33533BCE89}"/>
                </a:ext>
              </a:extLst>
            </p:cNvPr>
            <p:cNvSpPr/>
            <p:nvPr/>
          </p:nvSpPr>
          <p:spPr>
            <a:xfrm>
              <a:off x="5237424" y="4468429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8516BFD0-B359-49C8-BCC3-F71DBBF955DC}"/>
                </a:ext>
              </a:extLst>
            </p:cNvPr>
            <p:cNvSpPr/>
            <p:nvPr/>
          </p:nvSpPr>
          <p:spPr>
            <a:xfrm>
              <a:off x="5458710" y="398081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C29FABFF-8F3D-4960-A287-F95FE2FB8E53}"/>
                </a:ext>
              </a:extLst>
            </p:cNvPr>
            <p:cNvSpPr/>
            <p:nvPr/>
          </p:nvSpPr>
          <p:spPr>
            <a:xfrm>
              <a:off x="5673548" y="445961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B3D4CC-9380-4D9F-97DE-1226ECB254AE}"/>
              </a:ext>
            </a:extLst>
          </p:cNvPr>
          <p:cNvGrpSpPr/>
          <p:nvPr/>
        </p:nvGrpSpPr>
        <p:grpSpPr>
          <a:xfrm>
            <a:off x="1004914" y="5302838"/>
            <a:ext cx="767582" cy="945930"/>
            <a:chOff x="1004914" y="5302838"/>
            <a:chExt cx="767582" cy="945930"/>
          </a:xfrm>
        </p:grpSpPr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80AD0A74-FF4C-443B-9D76-72481BFDE78C}"/>
                </a:ext>
              </a:extLst>
            </p:cNvPr>
            <p:cNvGrpSpPr/>
            <p:nvPr/>
          </p:nvGrpSpPr>
          <p:grpSpPr>
            <a:xfrm>
              <a:off x="1004914" y="5302838"/>
              <a:ext cx="767582" cy="945930"/>
              <a:chOff x="8656541" y="2477768"/>
              <a:chExt cx="767582" cy="945930"/>
            </a:xfrm>
          </p:grpSpPr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7A0674F5-E13C-4E79-919C-AFDBF6D024D6}"/>
                  </a:ext>
                </a:extLst>
              </p:cNvPr>
              <p:cNvGrpSpPr/>
              <p:nvPr/>
            </p:nvGrpSpPr>
            <p:grpSpPr>
              <a:xfrm>
                <a:off x="8745879" y="2477768"/>
                <a:ext cx="678244" cy="945930"/>
                <a:chOff x="5070915" y="3804746"/>
                <a:chExt cx="678244" cy="945930"/>
              </a:xfrm>
            </p:grpSpPr>
            <p:grpSp>
              <p:nvGrpSpPr>
                <p:cNvPr id="283" name="Group 282">
                  <a:extLst>
                    <a:ext uri="{FF2B5EF4-FFF2-40B4-BE49-F238E27FC236}">
                      <a16:creationId xmlns:a16="http://schemas.microsoft.com/office/drawing/2014/main" id="{FE563237-7C3F-4805-9E8B-C2592BB95E77}"/>
                    </a:ext>
                  </a:extLst>
                </p:cNvPr>
                <p:cNvGrpSpPr/>
                <p:nvPr/>
              </p:nvGrpSpPr>
              <p:grpSpPr>
                <a:xfrm>
                  <a:off x="5070915" y="3804746"/>
                  <a:ext cx="678244" cy="945930"/>
                  <a:chOff x="4466895" y="3090041"/>
                  <a:chExt cx="2007476" cy="2375339"/>
                </a:xfrm>
              </p:grpSpPr>
              <p:sp>
                <p:nvSpPr>
                  <p:cNvPr id="285" name="Rectangle 284">
                    <a:extLst>
                      <a:ext uri="{FF2B5EF4-FFF2-40B4-BE49-F238E27FC236}">
                        <a16:creationId xmlns:a16="http://schemas.microsoft.com/office/drawing/2014/main" id="{381E4D31-90AB-4B5C-A854-E0E2F6ABC27C}"/>
                      </a:ext>
                    </a:extLst>
                  </p:cNvPr>
                  <p:cNvSpPr/>
                  <p:nvPr/>
                </p:nvSpPr>
                <p:spPr>
                  <a:xfrm>
                    <a:off x="4466896" y="3090042"/>
                    <a:ext cx="2007475" cy="237533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665A0BFA-CC67-4BD1-BE4D-0EADCA1214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06965" y="3090041"/>
                    <a:ext cx="0" cy="23753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E4412BB1-E741-4369-BF52-48412B5E4D7F}"/>
                      </a:ext>
                    </a:extLst>
                  </p:cNvPr>
                  <p:cNvCxnSpPr/>
                  <p:nvPr/>
                </p:nvCxnSpPr>
                <p:spPr>
                  <a:xfrm>
                    <a:off x="4466896" y="3626070"/>
                    <a:ext cx="2007475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Connector 287">
                    <a:extLst>
                      <a:ext uri="{FF2B5EF4-FFF2-40B4-BE49-F238E27FC236}">
                        <a16:creationId xmlns:a16="http://schemas.microsoft.com/office/drawing/2014/main" id="{8E823DD4-2F88-425D-93FF-2321AADDFF11}"/>
                      </a:ext>
                    </a:extLst>
                  </p:cNvPr>
                  <p:cNvCxnSpPr/>
                  <p:nvPr/>
                </p:nvCxnSpPr>
                <p:spPr>
                  <a:xfrm>
                    <a:off x="4466895" y="4261945"/>
                    <a:ext cx="2007475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>
                    <a:extLst>
                      <a:ext uri="{FF2B5EF4-FFF2-40B4-BE49-F238E27FC236}">
                        <a16:creationId xmlns:a16="http://schemas.microsoft.com/office/drawing/2014/main" id="{D00EA68A-EE6D-4FFB-9C3B-381CF27A95C5}"/>
                      </a:ext>
                    </a:extLst>
                  </p:cNvPr>
                  <p:cNvCxnSpPr/>
                  <p:nvPr/>
                </p:nvCxnSpPr>
                <p:spPr>
                  <a:xfrm>
                    <a:off x="4466895" y="4850525"/>
                    <a:ext cx="2007475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Straight Connector 289">
                    <a:extLst>
                      <a:ext uri="{FF2B5EF4-FFF2-40B4-BE49-F238E27FC236}">
                        <a16:creationId xmlns:a16="http://schemas.microsoft.com/office/drawing/2014/main" id="{2F647A0B-AB7A-4331-BE07-C07807BDB8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39558" y="3090041"/>
                    <a:ext cx="0" cy="23753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40F3BAE0-3091-4B41-A1DF-FB20F622D930}"/>
                    </a:ext>
                  </a:extLst>
                </p:cNvPr>
                <p:cNvCxnSpPr/>
                <p:nvPr/>
              </p:nvCxnSpPr>
              <p:spPr>
                <a:xfrm>
                  <a:off x="5070915" y="3804746"/>
                  <a:ext cx="67824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6F93431C-26EB-4FD5-B887-709F5585843E}"/>
                  </a:ext>
                </a:extLst>
              </p:cNvPr>
              <p:cNvSpPr/>
              <p:nvPr/>
            </p:nvSpPr>
            <p:spPr>
              <a:xfrm>
                <a:off x="9107519" y="2720611"/>
                <a:ext cx="178676" cy="1786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D6B7FD32-0E69-4AD8-87A5-69743C7F09F1}"/>
                  </a:ext>
                </a:extLst>
              </p:cNvPr>
              <p:cNvSpPr/>
              <p:nvPr/>
            </p:nvSpPr>
            <p:spPr>
              <a:xfrm>
                <a:off x="8656541" y="2710746"/>
                <a:ext cx="178676" cy="1786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95092069-AE01-4AEF-8FB5-13EDBE572446}"/>
                </a:ext>
              </a:extLst>
            </p:cNvPr>
            <p:cNvSpPr/>
            <p:nvPr/>
          </p:nvSpPr>
          <p:spPr>
            <a:xfrm>
              <a:off x="1227382" y="5536344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8D2C1BB0-FF24-4066-A577-ED2CD997A842}"/>
              </a:ext>
            </a:extLst>
          </p:cNvPr>
          <p:cNvGrpSpPr/>
          <p:nvPr/>
        </p:nvGrpSpPr>
        <p:grpSpPr>
          <a:xfrm>
            <a:off x="10335113" y="2644411"/>
            <a:ext cx="678244" cy="945930"/>
            <a:chOff x="5070915" y="3804746"/>
            <a:chExt cx="678244" cy="945930"/>
          </a:xfrm>
        </p:grpSpPr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B6AD27CA-1FA1-47C4-91A5-E6A43180D660}"/>
                </a:ext>
              </a:extLst>
            </p:cNvPr>
            <p:cNvGrpSpPr/>
            <p:nvPr/>
          </p:nvGrpSpPr>
          <p:grpSpPr>
            <a:xfrm>
              <a:off x="5070915" y="3804746"/>
              <a:ext cx="678244" cy="945930"/>
              <a:chOff x="4466895" y="3090041"/>
              <a:chExt cx="2007476" cy="2375339"/>
            </a:xfrm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7996FD26-20BA-42D1-9A30-05BC202F9A8F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AA577880-7886-4E83-82EC-7E375206A2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03CD9D49-CEDC-485F-B560-FE6B78B3463F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D76EBA08-03DA-4A41-800F-C834E98E3618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F7FB1AF2-A4B6-4A33-A5FF-038CE3E6FA11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79CF1436-9F86-434C-A5CD-456E2962D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A1233BD7-CF0A-4366-8CF6-B185E34DD901}"/>
                </a:ext>
              </a:extLst>
            </p:cNvPr>
            <p:cNvCxnSpPr/>
            <p:nvPr/>
          </p:nvCxnSpPr>
          <p:spPr>
            <a:xfrm>
              <a:off x="5070915" y="3804746"/>
              <a:ext cx="678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2" name="Oval 261">
            <a:extLst>
              <a:ext uri="{FF2B5EF4-FFF2-40B4-BE49-F238E27FC236}">
                <a16:creationId xmlns:a16="http://schemas.microsoft.com/office/drawing/2014/main" id="{2624EDB6-66C1-4F97-97A8-45A22F4F9647}"/>
              </a:ext>
            </a:extLst>
          </p:cNvPr>
          <p:cNvSpPr/>
          <p:nvPr/>
        </p:nvSpPr>
        <p:spPr>
          <a:xfrm>
            <a:off x="10466674" y="3150081"/>
            <a:ext cx="178676" cy="1786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9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B43C11-3374-4DDD-A869-F209A6C66FDA}"/>
              </a:ext>
            </a:extLst>
          </p:cNvPr>
          <p:cNvGrpSpPr/>
          <p:nvPr/>
        </p:nvGrpSpPr>
        <p:grpSpPr>
          <a:xfrm>
            <a:off x="3677703" y="2344418"/>
            <a:ext cx="839195" cy="945930"/>
            <a:chOff x="5013029" y="3739702"/>
            <a:chExt cx="839195" cy="9459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5ECEC6B-2261-4B4D-AE7E-D0DCF7101D31}"/>
                </a:ext>
              </a:extLst>
            </p:cNvPr>
            <p:cNvGrpSpPr/>
            <p:nvPr/>
          </p:nvGrpSpPr>
          <p:grpSpPr>
            <a:xfrm>
              <a:off x="5102367" y="3739702"/>
              <a:ext cx="678244" cy="945930"/>
              <a:chOff x="4466895" y="3090041"/>
              <a:chExt cx="2007476" cy="237533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D6856F0-3739-4C46-A649-1D0A53CF5A24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96AD345-25E4-49AE-AD82-4CE2EA53E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84C932A-EB0A-495A-9F82-A08B9ADBEFDD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336B42D-D5ED-4CB3-BCC0-63AD2438E11B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F9F5368-98C9-4096-80AD-D765D97FA886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8FCDDC8-0578-4A1C-87DD-04714823CA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9E41ADC-30A6-4057-A2DE-0DB536C8F3C8}"/>
                </a:ext>
              </a:extLst>
            </p:cNvPr>
            <p:cNvSpPr/>
            <p:nvPr/>
          </p:nvSpPr>
          <p:spPr>
            <a:xfrm>
              <a:off x="5013029" y="4468429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CD1605-AA12-4089-B051-F1817B795D4B}"/>
                </a:ext>
              </a:extLst>
            </p:cNvPr>
            <p:cNvSpPr/>
            <p:nvPr/>
          </p:nvSpPr>
          <p:spPr>
            <a:xfrm>
              <a:off x="5237424" y="423760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93D9540-2680-4B04-AAB0-D37E2D91A1A8}"/>
                </a:ext>
              </a:extLst>
            </p:cNvPr>
            <p:cNvSpPr/>
            <p:nvPr/>
          </p:nvSpPr>
          <p:spPr>
            <a:xfrm>
              <a:off x="5458710" y="398081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BF25E0F-03F1-42D0-BBFE-4D84ED29EACB}"/>
                </a:ext>
              </a:extLst>
            </p:cNvPr>
            <p:cNvSpPr/>
            <p:nvPr/>
          </p:nvSpPr>
          <p:spPr>
            <a:xfrm>
              <a:off x="5673548" y="398081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2A8AFD-9AAD-413F-B137-C8119761FBE4}"/>
              </a:ext>
            </a:extLst>
          </p:cNvPr>
          <p:cNvGrpSpPr/>
          <p:nvPr/>
        </p:nvGrpSpPr>
        <p:grpSpPr>
          <a:xfrm>
            <a:off x="1510862" y="2333952"/>
            <a:ext cx="848351" cy="945930"/>
            <a:chOff x="409740" y="3643880"/>
            <a:chExt cx="848351" cy="94593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32F0E0F-C091-4B4A-9853-AB30AD27873A}"/>
                </a:ext>
              </a:extLst>
            </p:cNvPr>
            <p:cNvGrpSpPr/>
            <p:nvPr/>
          </p:nvGrpSpPr>
          <p:grpSpPr>
            <a:xfrm>
              <a:off x="499078" y="3643880"/>
              <a:ext cx="678244" cy="945930"/>
              <a:chOff x="4466895" y="3090041"/>
              <a:chExt cx="2007476" cy="237533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682A1E0-9F2D-4A76-A3F2-4C1F273B467C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2F9F1D4-F8C8-46D5-8CF6-AFD7A2721B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D495BA4-0676-468D-B81E-D0BE5572138F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78B32EA-E23A-4D2D-800E-284A762B1DF2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825C160-262A-4411-AF72-AD8BA6763F06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3666AF7-0B49-485B-9D4E-EFB593FD52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512AC71-84ED-4EB8-9276-AB9AEDAE1325}"/>
                </a:ext>
              </a:extLst>
            </p:cNvPr>
            <p:cNvSpPr/>
            <p:nvPr/>
          </p:nvSpPr>
          <p:spPr>
            <a:xfrm>
              <a:off x="409740" y="4378046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A177171-E4F3-4B31-A4E2-1405B317D327}"/>
                </a:ext>
              </a:extLst>
            </p:cNvPr>
            <p:cNvSpPr/>
            <p:nvPr/>
          </p:nvSpPr>
          <p:spPr>
            <a:xfrm>
              <a:off x="635229" y="4372696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8D0F990-220D-40F3-B8ED-EF03CF253067}"/>
                </a:ext>
              </a:extLst>
            </p:cNvPr>
            <p:cNvSpPr/>
            <p:nvPr/>
          </p:nvSpPr>
          <p:spPr>
            <a:xfrm>
              <a:off x="864271" y="4138424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4C26A84-D8FE-40D6-98FA-7AEA23D71BA3}"/>
                </a:ext>
              </a:extLst>
            </p:cNvPr>
            <p:cNvSpPr/>
            <p:nvPr/>
          </p:nvSpPr>
          <p:spPr>
            <a:xfrm>
              <a:off x="1079415" y="3892131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1E95D25-B7D1-4DB5-BBA8-6E367EE4B0EC}"/>
              </a:ext>
            </a:extLst>
          </p:cNvPr>
          <p:cNvGrpSpPr/>
          <p:nvPr/>
        </p:nvGrpSpPr>
        <p:grpSpPr>
          <a:xfrm>
            <a:off x="6487389" y="2362841"/>
            <a:ext cx="824295" cy="945930"/>
            <a:chOff x="2466100" y="5292930"/>
            <a:chExt cx="824295" cy="94593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F9958B9-882A-4062-8FF8-F00C8B453638}"/>
                </a:ext>
              </a:extLst>
            </p:cNvPr>
            <p:cNvGrpSpPr/>
            <p:nvPr/>
          </p:nvGrpSpPr>
          <p:grpSpPr>
            <a:xfrm>
              <a:off x="2540027" y="5292930"/>
              <a:ext cx="678244" cy="945930"/>
              <a:chOff x="4466895" y="3090041"/>
              <a:chExt cx="2007476" cy="237533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92FD8A4-4EC1-4270-B26D-9FFB45ADFDCE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D2632A6-2EFA-4C4F-8FB2-2B298A53FB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BAF0F32-1B5C-4387-BC99-8FF859334ED6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351CD7E-7B6B-48A7-A183-686B0A384983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5F758B5-56E7-482A-8372-7E681A37DA08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7CEF6AF-799F-46E4-BED3-891C9F0497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FBC1E6E-FEFE-4578-956A-C1DECD8B9353}"/>
                </a:ext>
              </a:extLst>
            </p:cNvPr>
            <p:cNvSpPr/>
            <p:nvPr/>
          </p:nvSpPr>
          <p:spPr>
            <a:xfrm>
              <a:off x="2466100" y="602667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38DC070-21B5-4CA9-A9CF-6454E59D7F46}"/>
                </a:ext>
              </a:extLst>
            </p:cNvPr>
            <p:cNvSpPr/>
            <p:nvPr/>
          </p:nvSpPr>
          <p:spPr>
            <a:xfrm>
              <a:off x="2677954" y="5541181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4E0774A-35B2-4BC5-9BB2-B958A5751F1A}"/>
                </a:ext>
              </a:extLst>
            </p:cNvPr>
            <p:cNvSpPr/>
            <p:nvPr/>
          </p:nvSpPr>
          <p:spPr>
            <a:xfrm>
              <a:off x="2904641" y="578633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5566CE0-C69F-4529-84AC-7DDCCA7BAD7D}"/>
                </a:ext>
              </a:extLst>
            </p:cNvPr>
            <p:cNvSpPr/>
            <p:nvPr/>
          </p:nvSpPr>
          <p:spPr>
            <a:xfrm>
              <a:off x="3111719" y="555508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BB8D2CE-67A3-48E0-9722-842BC3F18ED6}"/>
              </a:ext>
            </a:extLst>
          </p:cNvPr>
          <p:cNvGrpSpPr/>
          <p:nvPr/>
        </p:nvGrpSpPr>
        <p:grpSpPr>
          <a:xfrm>
            <a:off x="9172268" y="2401368"/>
            <a:ext cx="839195" cy="945930"/>
            <a:chOff x="5013029" y="3739702"/>
            <a:chExt cx="839195" cy="94593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9EF14-D2AE-4D1C-B50C-5DA40165072D}"/>
                </a:ext>
              </a:extLst>
            </p:cNvPr>
            <p:cNvGrpSpPr/>
            <p:nvPr/>
          </p:nvGrpSpPr>
          <p:grpSpPr>
            <a:xfrm>
              <a:off x="5102367" y="3739702"/>
              <a:ext cx="678244" cy="945930"/>
              <a:chOff x="4466895" y="3090041"/>
              <a:chExt cx="2007476" cy="2375339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0AF7AEE-205B-4E93-AC45-63174D3BDC52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09E41AE-B33F-4EE1-810B-A513C4D17A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D542025-76B0-4410-88B0-E12A7B5FC089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5FEDA3A-A4ED-4DB0-B894-B8CA6B5B0954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B16AFA6-1962-4588-B023-6E6498BE4D8F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3F75B7A-0BAC-4578-97A6-70F3D2F88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96E65F4-711F-4D36-B813-A8D1BBB99001}"/>
                </a:ext>
              </a:extLst>
            </p:cNvPr>
            <p:cNvSpPr/>
            <p:nvPr/>
          </p:nvSpPr>
          <p:spPr>
            <a:xfrm>
              <a:off x="5013029" y="4468429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7EA7DC-B1F2-4686-B24F-C2A4CD64E349}"/>
                </a:ext>
              </a:extLst>
            </p:cNvPr>
            <p:cNvSpPr/>
            <p:nvPr/>
          </p:nvSpPr>
          <p:spPr>
            <a:xfrm>
              <a:off x="5237424" y="423760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12F8673-4698-47EF-B573-8498A6611F0F}"/>
                </a:ext>
              </a:extLst>
            </p:cNvPr>
            <p:cNvSpPr/>
            <p:nvPr/>
          </p:nvSpPr>
          <p:spPr>
            <a:xfrm>
              <a:off x="5458710" y="398081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E79402-67B9-4EF5-A708-3670A3FC0A18}"/>
                </a:ext>
              </a:extLst>
            </p:cNvPr>
            <p:cNvSpPr/>
            <p:nvPr/>
          </p:nvSpPr>
          <p:spPr>
            <a:xfrm>
              <a:off x="5673548" y="398081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6D1CF23-CA72-4EEF-90CB-8097C4FC9E2B}"/>
              </a:ext>
            </a:extLst>
          </p:cNvPr>
          <p:cNvSpPr txBox="1"/>
          <p:nvPr/>
        </p:nvSpPr>
        <p:spPr>
          <a:xfrm>
            <a:off x="1065291" y="3505523"/>
            <a:ext cx="10567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 gentle breeze from </a:t>
            </a:r>
            <a:r>
              <a:rPr lang="en-US" sz="4800" dirty="0" err="1"/>
              <a:t>Hushabye</a:t>
            </a:r>
            <a:r>
              <a:rPr lang="en-US" sz="4800" dirty="0"/>
              <a:t> Mountain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968275-4267-4C17-AF92-D42576619EC7}"/>
              </a:ext>
            </a:extLst>
          </p:cNvPr>
          <p:cNvSpPr txBox="1"/>
          <p:nvPr/>
        </p:nvSpPr>
        <p:spPr>
          <a:xfrm>
            <a:off x="2357183" y="25033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660C7C-5D99-49A6-AB79-C14B0B5A2841}"/>
              </a:ext>
            </a:extLst>
          </p:cNvPr>
          <p:cNvSpPr txBox="1"/>
          <p:nvPr/>
        </p:nvSpPr>
        <p:spPr>
          <a:xfrm>
            <a:off x="1681879" y="1968093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413616-64C1-48CF-B913-6B752913A483}"/>
              </a:ext>
            </a:extLst>
          </p:cNvPr>
          <p:cNvSpPr txBox="1"/>
          <p:nvPr/>
        </p:nvSpPr>
        <p:spPr>
          <a:xfrm>
            <a:off x="4516898" y="252559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756BF3-98F8-402F-8765-0812335A6E75}"/>
              </a:ext>
            </a:extLst>
          </p:cNvPr>
          <p:cNvSpPr txBox="1"/>
          <p:nvPr/>
        </p:nvSpPr>
        <p:spPr>
          <a:xfrm>
            <a:off x="3942496" y="19695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56D0DE-049B-4AAE-942B-CE5CDED1105C}"/>
              </a:ext>
            </a:extLst>
          </p:cNvPr>
          <p:cNvSpPr txBox="1"/>
          <p:nvPr/>
        </p:nvSpPr>
        <p:spPr>
          <a:xfrm>
            <a:off x="6687009" y="198151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836335-3F0F-43DD-B1DC-92AF59F6BB5D}"/>
              </a:ext>
            </a:extLst>
          </p:cNvPr>
          <p:cNvSpPr txBox="1"/>
          <p:nvPr/>
        </p:nvSpPr>
        <p:spPr>
          <a:xfrm>
            <a:off x="7313416" y="253454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277426F-C312-49DD-AFF4-71548A478723}"/>
              </a:ext>
            </a:extLst>
          </p:cNvPr>
          <p:cNvSpPr txBox="1"/>
          <p:nvPr/>
        </p:nvSpPr>
        <p:spPr>
          <a:xfrm>
            <a:off x="9437061" y="202562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D26B36B-B524-49ED-8696-8CC4BA26C601}"/>
              </a:ext>
            </a:extLst>
          </p:cNvPr>
          <p:cNvSpPr txBox="1"/>
          <p:nvPr/>
        </p:nvSpPr>
        <p:spPr>
          <a:xfrm>
            <a:off x="10029188" y="25688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32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16D1CF23-CA72-4EEF-90CB-8097C4FC9E2B}"/>
              </a:ext>
            </a:extLst>
          </p:cNvPr>
          <p:cNvSpPr txBox="1"/>
          <p:nvPr/>
        </p:nvSpPr>
        <p:spPr>
          <a:xfrm>
            <a:off x="1065291" y="3505523"/>
            <a:ext cx="10567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Softly      blows </a:t>
            </a:r>
            <a:r>
              <a:rPr lang="en-US" sz="4800" dirty="0" err="1"/>
              <a:t>o’re</a:t>
            </a:r>
            <a:r>
              <a:rPr lang="en-US" sz="4800" dirty="0"/>
              <a:t>   Lullaby       Bay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968275-4267-4C17-AF92-D42576619EC7}"/>
              </a:ext>
            </a:extLst>
          </p:cNvPr>
          <p:cNvSpPr txBox="1"/>
          <p:nvPr/>
        </p:nvSpPr>
        <p:spPr>
          <a:xfrm>
            <a:off x="2357183" y="25033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660C7C-5D99-49A6-AB79-C14B0B5A2841}"/>
              </a:ext>
            </a:extLst>
          </p:cNvPr>
          <p:cNvSpPr txBox="1"/>
          <p:nvPr/>
        </p:nvSpPr>
        <p:spPr>
          <a:xfrm>
            <a:off x="1681879" y="196809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413616-64C1-48CF-B913-6B752913A483}"/>
              </a:ext>
            </a:extLst>
          </p:cNvPr>
          <p:cNvSpPr txBox="1"/>
          <p:nvPr/>
        </p:nvSpPr>
        <p:spPr>
          <a:xfrm>
            <a:off x="4516898" y="252559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756BF3-98F8-402F-8765-0812335A6E75}"/>
              </a:ext>
            </a:extLst>
          </p:cNvPr>
          <p:cNvSpPr txBox="1"/>
          <p:nvPr/>
        </p:nvSpPr>
        <p:spPr>
          <a:xfrm>
            <a:off x="3942496" y="1969588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56D0DE-049B-4AAE-942B-CE5CDED1105C}"/>
              </a:ext>
            </a:extLst>
          </p:cNvPr>
          <p:cNvSpPr txBox="1"/>
          <p:nvPr/>
        </p:nvSpPr>
        <p:spPr>
          <a:xfrm>
            <a:off x="6473491" y="200105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Bbdim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277426F-C312-49DD-AFF4-71548A478723}"/>
              </a:ext>
            </a:extLst>
          </p:cNvPr>
          <p:cNvSpPr txBox="1"/>
          <p:nvPr/>
        </p:nvSpPr>
        <p:spPr>
          <a:xfrm>
            <a:off x="9144064" y="198723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Adim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BD92930-5DE5-43B9-8883-4EEF692596E4}"/>
              </a:ext>
            </a:extLst>
          </p:cNvPr>
          <p:cNvGrpSpPr/>
          <p:nvPr/>
        </p:nvGrpSpPr>
        <p:grpSpPr>
          <a:xfrm>
            <a:off x="1549296" y="2343161"/>
            <a:ext cx="856920" cy="945930"/>
            <a:chOff x="3415712" y="3767352"/>
            <a:chExt cx="856920" cy="94593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73AE151-6823-4CA7-90DB-387816108EF6}"/>
                </a:ext>
              </a:extLst>
            </p:cNvPr>
            <p:cNvGrpSpPr/>
            <p:nvPr/>
          </p:nvGrpSpPr>
          <p:grpSpPr>
            <a:xfrm>
              <a:off x="3505050" y="3767352"/>
              <a:ext cx="678244" cy="945930"/>
              <a:chOff x="4466895" y="3090041"/>
              <a:chExt cx="2007476" cy="2375339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502691C-FB8A-425C-B00F-B0491406DC06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6418430-0077-46A8-B817-89F47CF13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6E01E5A-AD34-4712-9898-1625AF713C32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925D5B3-BD02-4691-A7F4-53659477EE9C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D984C4E-5977-4135-AC40-411254AC6322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15A5189-D4F1-474B-AF9C-AF583796A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03D5658-B41D-44FC-B04E-B39B7728214E}"/>
                </a:ext>
              </a:extLst>
            </p:cNvPr>
            <p:cNvSpPr/>
            <p:nvPr/>
          </p:nvSpPr>
          <p:spPr>
            <a:xfrm>
              <a:off x="3415712" y="448726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EB62058-6905-46DA-8AA5-87CA78A1BFBC}"/>
                </a:ext>
              </a:extLst>
            </p:cNvPr>
            <p:cNvSpPr/>
            <p:nvPr/>
          </p:nvSpPr>
          <p:spPr>
            <a:xfrm>
              <a:off x="3641201" y="400063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AC3F91C-455F-4DC8-ABF7-8CAF303B10CB}"/>
                </a:ext>
              </a:extLst>
            </p:cNvPr>
            <p:cNvSpPr/>
            <p:nvPr/>
          </p:nvSpPr>
          <p:spPr>
            <a:xfrm>
              <a:off x="3866689" y="4002080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4D366FD-C5AF-48F7-83E2-770AC6BB7AB7}"/>
                </a:ext>
              </a:extLst>
            </p:cNvPr>
            <p:cNvSpPr/>
            <p:nvPr/>
          </p:nvSpPr>
          <p:spPr>
            <a:xfrm>
              <a:off x="4093956" y="400063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1E06F0B-DBCC-4638-9E1B-A8D1E3823C62}"/>
              </a:ext>
            </a:extLst>
          </p:cNvPr>
          <p:cNvGrpSpPr/>
          <p:nvPr/>
        </p:nvGrpSpPr>
        <p:grpSpPr>
          <a:xfrm>
            <a:off x="3796824" y="2356563"/>
            <a:ext cx="757857" cy="945930"/>
            <a:chOff x="8724839" y="3778608"/>
            <a:chExt cx="757857" cy="94593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94B4863-3026-4182-B1E4-444B95DC8D0A}"/>
                </a:ext>
              </a:extLst>
            </p:cNvPr>
            <p:cNvGrpSpPr/>
            <p:nvPr/>
          </p:nvGrpSpPr>
          <p:grpSpPr>
            <a:xfrm>
              <a:off x="8724839" y="3778608"/>
              <a:ext cx="678244" cy="945930"/>
              <a:chOff x="5070915" y="3804746"/>
              <a:chExt cx="678244" cy="945930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77F25BAA-5D2D-480B-B81F-2906FB95007B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AF01695F-097F-4C0E-A621-B5B02E86064C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190A8253-9148-445C-8982-764A719DCA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1C79CE28-3BA2-404C-9189-585B632A8D6A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E09BB345-07A1-494B-A92E-5107382BD9EE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28D42084-6991-4AC3-BC1A-28F8AA2937A5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2ACF956F-7088-4E7D-B7FB-0A8FF1D300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AF22B89-0E59-4A80-9EB7-0E5A1085DAC8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6AEA162-AD03-4D54-B761-9198DA406187}"/>
                </a:ext>
              </a:extLst>
            </p:cNvPr>
            <p:cNvSpPr/>
            <p:nvPr/>
          </p:nvSpPr>
          <p:spPr>
            <a:xfrm>
              <a:off x="8858272" y="402629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541D560-4BD8-4ACF-AB49-5A99BA673CAF}"/>
                </a:ext>
              </a:extLst>
            </p:cNvPr>
            <p:cNvSpPr/>
            <p:nvPr/>
          </p:nvSpPr>
          <p:spPr>
            <a:xfrm>
              <a:off x="9080307" y="426622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0BA31A5-D5CD-4AA5-A2A5-5781FCE356CD}"/>
                </a:ext>
              </a:extLst>
            </p:cNvPr>
            <p:cNvSpPr/>
            <p:nvPr/>
          </p:nvSpPr>
          <p:spPr>
            <a:xfrm>
              <a:off x="9304020" y="380492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354B4E1-9809-4494-947B-7630B5FE0D2F}"/>
              </a:ext>
            </a:extLst>
          </p:cNvPr>
          <p:cNvGrpSpPr/>
          <p:nvPr/>
        </p:nvGrpSpPr>
        <p:grpSpPr>
          <a:xfrm>
            <a:off x="6437714" y="2343863"/>
            <a:ext cx="852137" cy="945930"/>
            <a:chOff x="6678466" y="2229170"/>
            <a:chExt cx="852137" cy="94593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4795F17-E158-4745-8668-257B45DD91D7}"/>
                </a:ext>
              </a:extLst>
            </p:cNvPr>
            <p:cNvSpPr/>
            <p:nvPr/>
          </p:nvSpPr>
          <p:spPr>
            <a:xfrm>
              <a:off x="7119106" y="272041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A7999E3-F541-4D54-95B6-4A768CD75CB5}"/>
                </a:ext>
              </a:extLst>
            </p:cNvPr>
            <p:cNvGrpSpPr/>
            <p:nvPr/>
          </p:nvGrpSpPr>
          <p:grpSpPr>
            <a:xfrm>
              <a:off x="6770422" y="2229170"/>
              <a:ext cx="678244" cy="945930"/>
              <a:chOff x="5070915" y="3804746"/>
              <a:chExt cx="678244" cy="945930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D82AAE2-2832-4409-B490-D99386ED3378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52180C72-3883-4951-B38A-BE37D7F540CE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4EE14EF-999C-42EA-854F-0620D2E63D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9C4CCDCF-A2BB-4B1F-BB8D-A2E5628EBF2F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CC98E146-FD54-4789-8FAC-69F894540098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E50BB39A-8D3C-43F4-AC67-647EC4EDFC8C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547B475B-C394-49A0-84CE-18441E2382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85DA0A0-377E-425B-A982-660A86855C8E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D1E4EF3-5CEC-440E-BF11-B7390F50328A}"/>
                </a:ext>
              </a:extLst>
            </p:cNvPr>
            <p:cNvSpPr/>
            <p:nvPr/>
          </p:nvSpPr>
          <p:spPr>
            <a:xfrm>
              <a:off x="6893616" y="2249959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FEAD947-A4DD-40F2-A566-D93A5100CE49}"/>
                </a:ext>
              </a:extLst>
            </p:cNvPr>
            <p:cNvSpPr/>
            <p:nvPr/>
          </p:nvSpPr>
          <p:spPr>
            <a:xfrm>
              <a:off x="7351927" y="2249959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26FD8F8-C576-4B40-BCF9-7C2F17A2A922}"/>
                </a:ext>
              </a:extLst>
            </p:cNvPr>
            <p:cNvSpPr/>
            <p:nvPr/>
          </p:nvSpPr>
          <p:spPr>
            <a:xfrm>
              <a:off x="6678466" y="2713538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67E4C65-3D7C-4AB7-AF6D-38CC2E6ADF67}"/>
              </a:ext>
            </a:extLst>
          </p:cNvPr>
          <p:cNvGrpSpPr/>
          <p:nvPr/>
        </p:nvGrpSpPr>
        <p:grpSpPr>
          <a:xfrm>
            <a:off x="9053270" y="2343863"/>
            <a:ext cx="767582" cy="945930"/>
            <a:chOff x="8656541" y="2477768"/>
            <a:chExt cx="767582" cy="945930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5E659EE-6E2E-45DD-864E-2C488EDBFBD7}"/>
                </a:ext>
              </a:extLst>
            </p:cNvPr>
            <p:cNvGrpSpPr/>
            <p:nvPr/>
          </p:nvGrpSpPr>
          <p:grpSpPr>
            <a:xfrm>
              <a:off x="8745879" y="2477768"/>
              <a:ext cx="678244" cy="945930"/>
              <a:chOff x="5070915" y="3804746"/>
              <a:chExt cx="678244" cy="94593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43BC0E72-0D19-49B9-87E4-AC209FB3836C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4241800-021E-45F9-BD35-689C32CFDB3C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2E266E05-7C44-46CF-B6C4-84EC14DFD1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323C63CF-7844-4721-9335-E925DA8B73B9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EFFD06A7-CE6F-42B9-BF81-5B3D5AF00509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13548158-0F9A-4119-8987-DB5C5396ABC0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44041A27-0D97-481B-AEB3-E00571538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1BBBBD81-0F29-49C3-875A-A04B6303B545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EF73E08-CA2E-4F77-AE57-8F11633283DB}"/>
                </a:ext>
              </a:extLst>
            </p:cNvPr>
            <p:cNvSpPr/>
            <p:nvPr/>
          </p:nvSpPr>
          <p:spPr>
            <a:xfrm>
              <a:off x="9107519" y="2720611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331FDB1-24D1-4DDF-B913-F953852219E4}"/>
                </a:ext>
              </a:extLst>
            </p:cNvPr>
            <p:cNvSpPr/>
            <p:nvPr/>
          </p:nvSpPr>
          <p:spPr>
            <a:xfrm>
              <a:off x="8656541" y="2710746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286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B43C11-3374-4DDD-A869-F209A6C66FDA}"/>
              </a:ext>
            </a:extLst>
          </p:cNvPr>
          <p:cNvGrpSpPr/>
          <p:nvPr/>
        </p:nvGrpSpPr>
        <p:grpSpPr>
          <a:xfrm>
            <a:off x="3677703" y="2344418"/>
            <a:ext cx="839195" cy="945930"/>
            <a:chOff x="5013029" y="3739702"/>
            <a:chExt cx="839195" cy="9459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5ECEC6B-2261-4B4D-AE7E-D0DCF7101D31}"/>
                </a:ext>
              </a:extLst>
            </p:cNvPr>
            <p:cNvGrpSpPr/>
            <p:nvPr/>
          </p:nvGrpSpPr>
          <p:grpSpPr>
            <a:xfrm>
              <a:off x="5102367" y="3739702"/>
              <a:ext cx="678244" cy="945930"/>
              <a:chOff x="4466895" y="3090041"/>
              <a:chExt cx="2007476" cy="237533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D6856F0-3739-4C46-A649-1D0A53CF5A24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96AD345-25E4-49AE-AD82-4CE2EA53E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84C932A-EB0A-495A-9F82-A08B9ADBEFDD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336B42D-D5ED-4CB3-BCC0-63AD2438E11B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F9F5368-98C9-4096-80AD-D765D97FA886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8FCDDC8-0578-4A1C-87DD-04714823CA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9E41ADC-30A6-4057-A2DE-0DB536C8F3C8}"/>
                </a:ext>
              </a:extLst>
            </p:cNvPr>
            <p:cNvSpPr/>
            <p:nvPr/>
          </p:nvSpPr>
          <p:spPr>
            <a:xfrm>
              <a:off x="5013029" y="4468429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CD1605-AA12-4089-B051-F1817B795D4B}"/>
                </a:ext>
              </a:extLst>
            </p:cNvPr>
            <p:cNvSpPr/>
            <p:nvPr/>
          </p:nvSpPr>
          <p:spPr>
            <a:xfrm>
              <a:off x="5237424" y="423760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93D9540-2680-4B04-AAB0-D37E2D91A1A8}"/>
                </a:ext>
              </a:extLst>
            </p:cNvPr>
            <p:cNvSpPr/>
            <p:nvPr/>
          </p:nvSpPr>
          <p:spPr>
            <a:xfrm>
              <a:off x="5458710" y="398081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BF25E0F-03F1-42D0-BBFE-4D84ED29EACB}"/>
                </a:ext>
              </a:extLst>
            </p:cNvPr>
            <p:cNvSpPr/>
            <p:nvPr/>
          </p:nvSpPr>
          <p:spPr>
            <a:xfrm>
              <a:off x="5673548" y="398081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2A8AFD-9AAD-413F-B137-C8119761FBE4}"/>
              </a:ext>
            </a:extLst>
          </p:cNvPr>
          <p:cNvGrpSpPr/>
          <p:nvPr/>
        </p:nvGrpSpPr>
        <p:grpSpPr>
          <a:xfrm>
            <a:off x="1510862" y="2333952"/>
            <a:ext cx="848351" cy="945930"/>
            <a:chOff x="409740" y="3643880"/>
            <a:chExt cx="848351" cy="94593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32F0E0F-C091-4B4A-9853-AB30AD27873A}"/>
                </a:ext>
              </a:extLst>
            </p:cNvPr>
            <p:cNvGrpSpPr/>
            <p:nvPr/>
          </p:nvGrpSpPr>
          <p:grpSpPr>
            <a:xfrm>
              <a:off x="499078" y="3643880"/>
              <a:ext cx="678244" cy="945930"/>
              <a:chOff x="4466895" y="3090041"/>
              <a:chExt cx="2007476" cy="237533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682A1E0-9F2D-4A76-A3F2-4C1F273B467C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2F9F1D4-F8C8-46D5-8CF6-AFD7A2721B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D495BA4-0676-468D-B81E-D0BE5572138F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78B32EA-E23A-4D2D-800E-284A762B1DF2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825C160-262A-4411-AF72-AD8BA6763F06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3666AF7-0B49-485B-9D4E-EFB593FD52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512AC71-84ED-4EB8-9276-AB9AEDAE1325}"/>
                </a:ext>
              </a:extLst>
            </p:cNvPr>
            <p:cNvSpPr/>
            <p:nvPr/>
          </p:nvSpPr>
          <p:spPr>
            <a:xfrm>
              <a:off x="409740" y="4378046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A177171-E4F3-4B31-A4E2-1405B317D327}"/>
                </a:ext>
              </a:extLst>
            </p:cNvPr>
            <p:cNvSpPr/>
            <p:nvPr/>
          </p:nvSpPr>
          <p:spPr>
            <a:xfrm>
              <a:off x="635229" y="4372696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8D0F990-220D-40F3-B8ED-EF03CF253067}"/>
                </a:ext>
              </a:extLst>
            </p:cNvPr>
            <p:cNvSpPr/>
            <p:nvPr/>
          </p:nvSpPr>
          <p:spPr>
            <a:xfrm>
              <a:off x="864271" y="4138424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4C26A84-D8FE-40D6-98FA-7AEA23D71BA3}"/>
                </a:ext>
              </a:extLst>
            </p:cNvPr>
            <p:cNvSpPr/>
            <p:nvPr/>
          </p:nvSpPr>
          <p:spPr>
            <a:xfrm>
              <a:off x="1079415" y="3892131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1E95D25-B7D1-4DB5-BBA8-6E367EE4B0EC}"/>
              </a:ext>
            </a:extLst>
          </p:cNvPr>
          <p:cNvGrpSpPr/>
          <p:nvPr/>
        </p:nvGrpSpPr>
        <p:grpSpPr>
          <a:xfrm>
            <a:off x="5573214" y="2348192"/>
            <a:ext cx="824295" cy="945930"/>
            <a:chOff x="2466100" y="5292930"/>
            <a:chExt cx="824295" cy="94593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F9958B9-882A-4062-8FF8-F00C8B453638}"/>
                </a:ext>
              </a:extLst>
            </p:cNvPr>
            <p:cNvGrpSpPr/>
            <p:nvPr/>
          </p:nvGrpSpPr>
          <p:grpSpPr>
            <a:xfrm>
              <a:off x="2540027" y="5292930"/>
              <a:ext cx="678244" cy="945930"/>
              <a:chOff x="4466895" y="3090041"/>
              <a:chExt cx="2007476" cy="237533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92FD8A4-4EC1-4270-B26D-9FFB45ADFDCE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D2632A6-2EFA-4C4F-8FB2-2B298A53FB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BAF0F32-1B5C-4387-BC99-8FF859334ED6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351CD7E-7B6B-48A7-A183-686B0A384983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5F758B5-56E7-482A-8372-7E681A37DA08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7CEF6AF-799F-46E4-BED3-891C9F0497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FBC1E6E-FEFE-4578-956A-C1DECD8B9353}"/>
                </a:ext>
              </a:extLst>
            </p:cNvPr>
            <p:cNvSpPr/>
            <p:nvPr/>
          </p:nvSpPr>
          <p:spPr>
            <a:xfrm>
              <a:off x="2466100" y="602667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38DC070-21B5-4CA9-A9CF-6454E59D7F46}"/>
                </a:ext>
              </a:extLst>
            </p:cNvPr>
            <p:cNvSpPr/>
            <p:nvPr/>
          </p:nvSpPr>
          <p:spPr>
            <a:xfrm>
              <a:off x="2677954" y="5541181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4E0774A-35B2-4BC5-9BB2-B958A5751F1A}"/>
                </a:ext>
              </a:extLst>
            </p:cNvPr>
            <p:cNvSpPr/>
            <p:nvPr/>
          </p:nvSpPr>
          <p:spPr>
            <a:xfrm>
              <a:off x="2904641" y="578633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5566CE0-C69F-4529-84AC-7DDCCA7BAD7D}"/>
                </a:ext>
              </a:extLst>
            </p:cNvPr>
            <p:cNvSpPr/>
            <p:nvPr/>
          </p:nvSpPr>
          <p:spPr>
            <a:xfrm>
              <a:off x="3111719" y="555508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BB8D2CE-67A3-48E0-9722-842BC3F18ED6}"/>
              </a:ext>
            </a:extLst>
          </p:cNvPr>
          <p:cNvGrpSpPr/>
          <p:nvPr/>
        </p:nvGrpSpPr>
        <p:grpSpPr>
          <a:xfrm>
            <a:off x="9172268" y="2401368"/>
            <a:ext cx="839195" cy="945930"/>
            <a:chOff x="5013029" y="3739702"/>
            <a:chExt cx="839195" cy="94593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9EF14-D2AE-4D1C-B50C-5DA40165072D}"/>
                </a:ext>
              </a:extLst>
            </p:cNvPr>
            <p:cNvGrpSpPr/>
            <p:nvPr/>
          </p:nvGrpSpPr>
          <p:grpSpPr>
            <a:xfrm>
              <a:off x="5102367" y="3739702"/>
              <a:ext cx="678244" cy="945930"/>
              <a:chOff x="4466895" y="3090041"/>
              <a:chExt cx="2007476" cy="2375339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0AF7AEE-205B-4E93-AC45-63174D3BDC52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09E41AE-B33F-4EE1-810B-A513C4D17A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D542025-76B0-4410-88B0-E12A7B5FC089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5FEDA3A-A4ED-4DB0-B894-B8CA6B5B0954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B16AFA6-1962-4588-B023-6E6498BE4D8F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3F75B7A-0BAC-4578-97A6-70F3D2F88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96E65F4-711F-4D36-B813-A8D1BBB99001}"/>
                </a:ext>
              </a:extLst>
            </p:cNvPr>
            <p:cNvSpPr/>
            <p:nvPr/>
          </p:nvSpPr>
          <p:spPr>
            <a:xfrm>
              <a:off x="5013029" y="4468429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7EA7DC-B1F2-4686-B24F-C2A4CD64E349}"/>
                </a:ext>
              </a:extLst>
            </p:cNvPr>
            <p:cNvSpPr/>
            <p:nvPr/>
          </p:nvSpPr>
          <p:spPr>
            <a:xfrm>
              <a:off x="5237424" y="423760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12F8673-4698-47EF-B573-8498A6611F0F}"/>
                </a:ext>
              </a:extLst>
            </p:cNvPr>
            <p:cNvSpPr/>
            <p:nvPr/>
          </p:nvSpPr>
          <p:spPr>
            <a:xfrm>
              <a:off x="5458710" y="398081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E79402-67B9-4EF5-A708-3670A3FC0A18}"/>
                </a:ext>
              </a:extLst>
            </p:cNvPr>
            <p:cNvSpPr/>
            <p:nvPr/>
          </p:nvSpPr>
          <p:spPr>
            <a:xfrm>
              <a:off x="5673548" y="398081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6D1CF23-CA72-4EEF-90CB-8097C4FC9E2B}"/>
              </a:ext>
            </a:extLst>
          </p:cNvPr>
          <p:cNvSpPr txBox="1"/>
          <p:nvPr/>
        </p:nvSpPr>
        <p:spPr>
          <a:xfrm>
            <a:off x="1065291" y="3505523"/>
            <a:ext cx="10567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It fills the  sails of boats that are waiting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968275-4267-4C17-AF92-D42576619EC7}"/>
              </a:ext>
            </a:extLst>
          </p:cNvPr>
          <p:cNvSpPr txBox="1"/>
          <p:nvPr/>
        </p:nvSpPr>
        <p:spPr>
          <a:xfrm>
            <a:off x="2357183" y="25033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660C7C-5D99-49A6-AB79-C14B0B5A2841}"/>
              </a:ext>
            </a:extLst>
          </p:cNvPr>
          <p:cNvSpPr txBox="1"/>
          <p:nvPr/>
        </p:nvSpPr>
        <p:spPr>
          <a:xfrm>
            <a:off x="1681879" y="1968093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413616-64C1-48CF-B913-6B752913A483}"/>
              </a:ext>
            </a:extLst>
          </p:cNvPr>
          <p:cNvSpPr txBox="1"/>
          <p:nvPr/>
        </p:nvSpPr>
        <p:spPr>
          <a:xfrm>
            <a:off x="4516898" y="252559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756BF3-98F8-402F-8765-0812335A6E75}"/>
              </a:ext>
            </a:extLst>
          </p:cNvPr>
          <p:cNvSpPr txBox="1"/>
          <p:nvPr/>
        </p:nvSpPr>
        <p:spPr>
          <a:xfrm>
            <a:off x="3942496" y="19695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56D0DE-049B-4AAE-942B-CE5CDED1105C}"/>
              </a:ext>
            </a:extLst>
          </p:cNvPr>
          <p:cNvSpPr txBox="1"/>
          <p:nvPr/>
        </p:nvSpPr>
        <p:spPr>
          <a:xfrm>
            <a:off x="5772834" y="196686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836335-3F0F-43DD-B1DC-92AF59F6BB5D}"/>
              </a:ext>
            </a:extLst>
          </p:cNvPr>
          <p:cNvSpPr txBox="1"/>
          <p:nvPr/>
        </p:nvSpPr>
        <p:spPr>
          <a:xfrm>
            <a:off x="6399241" y="25198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277426F-C312-49DD-AFF4-71548A478723}"/>
              </a:ext>
            </a:extLst>
          </p:cNvPr>
          <p:cNvSpPr txBox="1"/>
          <p:nvPr/>
        </p:nvSpPr>
        <p:spPr>
          <a:xfrm>
            <a:off x="9437061" y="202562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D26B36B-B524-49ED-8696-8CC4BA26C601}"/>
              </a:ext>
            </a:extLst>
          </p:cNvPr>
          <p:cNvSpPr txBox="1"/>
          <p:nvPr/>
        </p:nvSpPr>
        <p:spPr>
          <a:xfrm>
            <a:off x="10029188" y="25688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0597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16D1CF23-CA72-4EEF-90CB-8097C4FC9E2B}"/>
              </a:ext>
            </a:extLst>
          </p:cNvPr>
          <p:cNvSpPr txBox="1"/>
          <p:nvPr/>
        </p:nvSpPr>
        <p:spPr>
          <a:xfrm>
            <a:off x="1065291" y="3505523"/>
            <a:ext cx="10567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Waiting to sail your worries away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968275-4267-4C17-AF92-D42576619EC7}"/>
              </a:ext>
            </a:extLst>
          </p:cNvPr>
          <p:cNvSpPr txBox="1"/>
          <p:nvPr/>
        </p:nvSpPr>
        <p:spPr>
          <a:xfrm>
            <a:off x="2357183" y="25033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660C7C-5D99-49A6-AB79-C14B0B5A2841}"/>
              </a:ext>
            </a:extLst>
          </p:cNvPr>
          <p:cNvSpPr txBox="1"/>
          <p:nvPr/>
        </p:nvSpPr>
        <p:spPr>
          <a:xfrm>
            <a:off x="1681879" y="196809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413616-64C1-48CF-B913-6B752913A483}"/>
              </a:ext>
            </a:extLst>
          </p:cNvPr>
          <p:cNvSpPr txBox="1"/>
          <p:nvPr/>
        </p:nvSpPr>
        <p:spPr>
          <a:xfrm>
            <a:off x="4684314" y="25330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756BF3-98F8-402F-8765-0812335A6E75}"/>
              </a:ext>
            </a:extLst>
          </p:cNvPr>
          <p:cNvSpPr txBox="1"/>
          <p:nvPr/>
        </p:nvSpPr>
        <p:spPr>
          <a:xfrm>
            <a:off x="8242598" y="200488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277426F-C312-49DD-AFF4-71548A478723}"/>
              </a:ext>
            </a:extLst>
          </p:cNvPr>
          <p:cNvSpPr txBox="1"/>
          <p:nvPr/>
        </p:nvSpPr>
        <p:spPr>
          <a:xfrm>
            <a:off x="6209708" y="200488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Adim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BD92930-5DE5-43B9-8883-4EEF692596E4}"/>
              </a:ext>
            </a:extLst>
          </p:cNvPr>
          <p:cNvGrpSpPr/>
          <p:nvPr/>
        </p:nvGrpSpPr>
        <p:grpSpPr>
          <a:xfrm>
            <a:off x="1549296" y="2343161"/>
            <a:ext cx="856920" cy="945930"/>
            <a:chOff x="3415712" y="3767352"/>
            <a:chExt cx="856920" cy="94593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73AE151-6823-4CA7-90DB-387816108EF6}"/>
                </a:ext>
              </a:extLst>
            </p:cNvPr>
            <p:cNvGrpSpPr/>
            <p:nvPr/>
          </p:nvGrpSpPr>
          <p:grpSpPr>
            <a:xfrm>
              <a:off x="3505050" y="3767352"/>
              <a:ext cx="678244" cy="945930"/>
              <a:chOff x="4466895" y="3090041"/>
              <a:chExt cx="2007476" cy="2375339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502691C-FB8A-425C-B00F-B0491406DC06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6418430-0077-46A8-B817-89F47CF13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6E01E5A-AD34-4712-9898-1625AF713C32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925D5B3-BD02-4691-A7F4-53659477EE9C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D984C4E-5977-4135-AC40-411254AC6322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15A5189-D4F1-474B-AF9C-AF583796A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03D5658-B41D-44FC-B04E-B39B7728214E}"/>
                </a:ext>
              </a:extLst>
            </p:cNvPr>
            <p:cNvSpPr/>
            <p:nvPr/>
          </p:nvSpPr>
          <p:spPr>
            <a:xfrm>
              <a:off x="3415712" y="448726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EB62058-6905-46DA-8AA5-87CA78A1BFBC}"/>
                </a:ext>
              </a:extLst>
            </p:cNvPr>
            <p:cNvSpPr/>
            <p:nvPr/>
          </p:nvSpPr>
          <p:spPr>
            <a:xfrm>
              <a:off x="3641201" y="400063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AC3F91C-455F-4DC8-ABF7-8CAF303B10CB}"/>
                </a:ext>
              </a:extLst>
            </p:cNvPr>
            <p:cNvSpPr/>
            <p:nvPr/>
          </p:nvSpPr>
          <p:spPr>
            <a:xfrm>
              <a:off x="3866689" y="4002080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4D366FD-C5AF-48F7-83E2-770AC6BB7AB7}"/>
                </a:ext>
              </a:extLst>
            </p:cNvPr>
            <p:cNvSpPr/>
            <p:nvPr/>
          </p:nvSpPr>
          <p:spPr>
            <a:xfrm>
              <a:off x="4093956" y="400063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1E06F0B-DBCC-4638-9E1B-A8D1E3823C62}"/>
              </a:ext>
            </a:extLst>
          </p:cNvPr>
          <p:cNvGrpSpPr/>
          <p:nvPr/>
        </p:nvGrpSpPr>
        <p:grpSpPr>
          <a:xfrm>
            <a:off x="3964240" y="2364006"/>
            <a:ext cx="757857" cy="945930"/>
            <a:chOff x="8724839" y="3778608"/>
            <a:chExt cx="757857" cy="94593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94B4863-3026-4182-B1E4-444B95DC8D0A}"/>
                </a:ext>
              </a:extLst>
            </p:cNvPr>
            <p:cNvGrpSpPr/>
            <p:nvPr/>
          </p:nvGrpSpPr>
          <p:grpSpPr>
            <a:xfrm>
              <a:off x="8724839" y="3778608"/>
              <a:ext cx="678244" cy="945930"/>
              <a:chOff x="5070915" y="3804746"/>
              <a:chExt cx="678244" cy="945930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77F25BAA-5D2D-480B-B81F-2906FB95007B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AF01695F-097F-4C0E-A621-B5B02E86064C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190A8253-9148-445C-8982-764A719DCA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1C79CE28-3BA2-404C-9189-585B632A8D6A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E09BB345-07A1-494B-A92E-5107382BD9EE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28D42084-6991-4AC3-BC1A-28F8AA2937A5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2ACF956F-7088-4E7D-B7FB-0A8FF1D300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AF22B89-0E59-4A80-9EB7-0E5A1085DAC8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6AEA162-AD03-4D54-B761-9198DA406187}"/>
                </a:ext>
              </a:extLst>
            </p:cNvPr>
            <p:cNvSpPr/>
            <p:nvPr/>
          </p:nvSpPr>
          <p:spPr>
            <a:xfrm>
              <a:off x="8858272" y="402629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541D560-4BD8-4ACF-AB49-5A99BA673CAF}"/>
                </a:ext>
              </a:extLst>
            </p:cNvPr>
            <p:cNvSpPr/>
            <p:nvPr/>
          </p:nvSpPr>
          <p:spPr>
            <a:xfrm>
              <a:off x="9080307" y="426622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0BA31A5-D5CD-4AA5-A2A5-5781FCE356CD}"/>
                </a:ext>
              </a:extLst>
            </p:cNvPr>
            <p:cNvSpPr/>
            <p:nvPr/>
          </p:nvSpPr>
          <p:spPr>
            <a:xfrm>
              <a:off x="9304020" y="380492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67E4C65-3D7C-4AB7-AF6D-38CC2E6ADF67}"/>
              </a:ext>
            </a:extLst>
          </p:cNvPr>
          <p:cNvGrpSpPr/>
          <p:nvPr/>
        </p:nvGrpSpPr>
        <p:grpSpPr>
          <a:xfrm>
            <a:off x="6118914" y="2361512"/>
            <a:ext cx="767582" cy="945930"/>
            <a:chOff x="8656541" y="2477768"/>
            <a:chExt cx="767582" cy="945930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5E659EE-6E2E-45DD-864E-2C488EDBFBD7}"/>
                </a:ext>
              </a:extLst>
            </p:cNvPr>
            <p:cNvGrpSpPr/>
            <p:nvPr/>
          </p:nvGrpSpPr>
          <p:grpSpPr>
            <a:xfrm>
              <a:off x="8745879" y="2477768"/>
              <a:ext cx="678244" cy="945930"/>
              <a:chOff x="5070915" y="3804746"/>
              <a:chExt cx="678244" cy="94593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43BC0E72-0D19-49B9-87E4-AC209FB3836C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4241800-021E-45F9-BD35-689C32CFDB3C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2E266E05-7C44-46CF-B6C4-84EC14DFD1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323C63CF-7844-4721-9335-E925DA8B73B9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EFFD06A7-CE6F-42B9-BF81-5B3D5AF00509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13548158-0F9A-4119-8987-DB5C5396ABC0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44041A27-0D97-481B-AEB3-E00571538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1BBBBD81-0F29-49C3-875A-A04B6303B545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EF73E08-CA2E-4F77-AE57-8F11633283DB}"/>
                </a:ext>
              </a:extLst>
            </p:cNvPr>
            <p:cNvSpPr/>
            <p:nvPr/>
          </p:nvSpPr>
          <p:spPr>
            <a:xfrm>
              <a:off x="9107519" y="2720611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331FDB1-24D1-4DDF-B913-F953852219E4}"/>
                </a:ext>
              </a:extLst>
            </p:cNvPr>
            <p:cNvSpPr/>
            <p:nvPr/>
          </p:nvSpPr>
          <p:spPr>
            <a:xfrm>
              <a:off x="8656541" y="2710746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3509A56-8179-4A70-8F79-66F638793B9D}"/>
              </a:ext>
            </a:extLst>
          </p:cNvPr>
          <p:cNvGrpSpPr/>
          <p:nvPr/>
        </p:nvGrpSpPr>
        <p:grpSpPr>
          <a:xfrm>
            <a:off x="8071581" y="2365079"/>
            <a:ext cx="847195" cy="945930"/>
            <a:chOff x="8635501" y="3778608"/>
            <a:chExt cx="847195" cy="94593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FD3371EE-84A3-4E00-BF4A-EC2DE1D63AC8}"/>
                </a:ext>
              </a:extLst>
            </p:cNvPr>
            <p:cNvGrpSpPr/>
            <p:nvPr/>
          </p:nvGrpSpPr>
          <p:grpSpPr>
            <a:xfrm>
              <a:off x="8724839" y="3778608"/>
              <a:ext cx="678244" cy="945930"/>
              <a:chOff x="5070915" y="3804746"/>
              <a:chExt cx="678244" cy="945930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71F7908A-415E-44FC-95AE-DE01F8ABD52D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3C17E9B4-7D87-4CEC-8651-AA66F57E50E8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2573E0F1-00CA-4B50-BB4A-5207717F8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F2A19763-6CEC-4149-B5DD-895180976A5D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F392F42D-796C-457E-8E47-AEB2566AA2FE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5CB24CF3-7DC5-4FA8-808D-3AA2CEFBE902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77C2060C-3A8F-4986-BE7D-5B7FC42E1D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1E18BFF-1530-4378-9108-D7EF0B2C807B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18242283-EA46-48A8-9819-375AC8184D7C}"/>
                </a:ext>
              </a:extLst>
            </p:cNvPr>
            <p:cNvSpPr/>
            <p:nvPr/>
          </p:nvSpPr>
          <p:spPr>
            <a:xfrm>
              <a:off x="8858272" y="402629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ABFF94A-68DA-4123-A820-6CF859477E24}"/>
                </a:ext>
              </a:extLst>
            </p:cNvPr>
            <p:cNvSpPr/>
            <p:nvPr/>
          </p:nvSpPr>
          <p:spPr>
            <a:xfrm>
              <a:off x="8635501" y="426622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E93231D-9454-412B-92C7-41457384346F}"/>
                </a:ext>
              </a:extLst>
            </p:cNvPr>
            <p:cNvSpPr/>
            <p:nvPr/>
          </p:nvSpPr>
          <p:spPr>
            <a:xfrm>
              <a:off x="9080307" y="426622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38205E2-0A05-4426-8D0E-FDEE8B5110AC}"/>
                </a:ext>
              </a:extLst>
            </p:cNvPr>
            <p:cNvSpPr/>
            <p:nvPr/>
          </p:nvSpPr>
          <p:spPr>
            <a:xfrm>
              <a:off x="9304020" y="380492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992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16D1CF23-CA72-4EEF-90CB-8097C4FC9E2B}"/>
              </a:ext>
            </a:extLst>
          </p:cNvPr>
          <p:cNvSpPr txBox="1"/>
          <p:nvPr/>
        </p:nvSpPr>
        <p:spPr>
          <a:xfrm>
            <a:off x="558801" y="3595637"/>
            <a:ext cx="10794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So close your eyes on </a:t>
            </a:r>
            <a:r>
              <a:rPr lang="en-US" sz="4800" dirty="0" err="1"/>
              <a:t>Hushabye</a:t>
            </a:r>
            <a:r>
              <a:rPr lang="en-US" sz="4800" dirty="0"/>
              <a:t> Mountain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968275-4267-4C17-AF92-D42576619EC7}"/>
              </a:ext>
            </a:extLst>
          </p:cNvPr>
          <p:cNvSpPr txBox="1"/>
          <p:nvPr/>
        </p:nvSpPr>
        <p:spPr>
          <a:xfrm>
            <a:off x="2357183" y="2503328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660C7C-5D99-49A6-AB79-C14B0B5A2841}"/>
              </a:ext>
            </a:extLst>
          </p:cNvPr>
          <p:cNvSpPr txBox="1"/>
          <p:nvPr/>
        </p:nvSpPr>
        <p:spPr>
          <a:xfrm>
            <a:off x="1681879" y="196809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756BF3-98F8-402F-8765-0812335A6E75}"/>
              </a:ext>
            </a:extLst>
          </p:cNvPr>
          <p:cNvSpPr txBox="1"/>
          <p:nvPr/>
        </p:nvSpPr>
        <p:spPr>
          <a:xfrm>
            <a:off x="4189046" y="198723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Baug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56D0DE-049B-4AAE-942B-CE5CDED1105C}"/>
              </a:ext>
            </a:extLst>
          </p:cNvPr>
          <p:cNvSpPr txBox="1"/>
          <p:nvPr/>
        </p:nvSpPr>
        <p:spPr>
          <a:xfrm>
            <a:off x="6172013" y="2007425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Cm7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277426F-C312-49DD-AFF4-71548A478723}"/>
              </a:ext>
            </a:extLst>
          </p:cNvPr>
          <p:cNvSpPr txBox="1"/>
          <p:nvPr/>
        </p:nvSpPr>
        <p:spPr>
          <a:xfrm>
            <a:off x="8723937" y="199477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Cm6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BD92930-5DE5-43B9-8883-4EEF692596E4}"/>
              </a:ext>
            </a:extLst>
          </p:cNvPr>
          <p:cNvGrpSpPr/>
          <p:nvPr/>
        </p:nvGrpSpPr>
        <p:grpSpPr>
          <a:xfrm>
            <a:off x="1549296" y="2343161"/>
            <a:ext cx="856920" cy="945930"/>
            <a:chOff x="3415712" y="3767352"/>
            <a:chExt cx="856920" cy="94593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73AE151-6823-4CA7-90DB-387816108EF6}"/>
                </a:ext>
              </a:extLst>
            </p:cNvPr>
            <p:cNvGrpSpPr/>
            <p:nvPr/>
          </p:nvGrpSpPr>
          <p:grpSpPr>
            <a:xfrm>
              <a:off x="3505050" y="3767352"/>
              <a:ext cx="678244" cy="945930"/>
              <a:chOff x="4466895" y="3090041"/>
              <a:chExt cx="2007476" cy="2375339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502691C-FB8A-425C-B00F-B0491406DC06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6418430-0077-46A8-B817-89F47CF13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6E01E5A-AD34-4712-9898-1625AF713C32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925D5B3-BD02-4691-A7F4-53659477EE9C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D984C4E-5977-4135-AC40-411254AC6322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15A5189-D4F1-474B-AF9C-AF583796A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03D5658-B41D-44FC-B04E-B39B7728214E}"/>
                </a:ext>
              </a:extLst>
            </p:cNvPr>
            <p:cNvSpPr/>
            <p:nvPr/>
          </p:nvSpPr>
          <p:spPr>
            <a:xfrm>
              <a:off x="3415712" y="448726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EB62058-6905-46DA-8AA5-87CA78A1BFBC}"/>
                </a:ext>
              </a:extLst>
            </p:cNvPr>
            <p:cNvSpPr/>
            <p:nvPr/>
          </p:nvSpPr>
          <p:spPr>
            <a:xfrm>
              <a:off x="3641201" y="400063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AC3F91C-455F-4DC8-ABF7-8CAF303B10CB}"/>
                </a:ext>
              </a:extLst>
            </p:cNvPr>
            <p:cNvSpPr/>
            <p:nvPr/>
          </p:nvSpPr>
          <p:spPr>
            <a:xfrm>
              <a:off x="3866689" y="4002080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4D366FD-C5AF-48F7-83E2-770AC6BB7AB7}"/>
                </a:ext>
              </a:extLst>
            </p:cNvPr>
            <p:cNvSpPr/>
            <p:nvPr/>
          </p:nvSpPr>
          <p:spPr>
            <a:xfrm>
              <a:off x="4093956" y="400063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160AE2C-0309-4B69-9A64-6BCEFB546C46}"/>
              </a:ext>
            </a:extLst>
          </p:cNvPr>
          <p:cNvGrpSpPr/>
          <p:nvPr/>
        </p:nvGrpSpPr>
        <p:grpSpPr>
          <a:xfrm>
            <a:off x="4054640" y="2374008"/>
            <a:ext cx="843525" cy="945930"/>
            <a:chOff x="6544879" y="3710375"/>
            <a:chExt cx="843525" cy="94593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2B84250-C103-4E49-898B-15EAC00BD8EE}"/>
                </a:ext>
              </a:extLst>
            </p:cNvPr>
            <p:cNvSpPr/>
            <p:nvPr/>
          </p:nvSpPr>
          <p:spPr>
            <a:xfrm>
              <a:off x="6544879" y="4435550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CC0EC32-CCF2-44BF-86F1-B44D66E459D5}"/>
                </a:ext>
              </a:extLst>
            </p:cNvPr>
            <p:cNvSpPr/>
            <p:nvPr/>
          </p:nvSpPr>
          <p:spPr>
            <a:xfrm>
              <a:off x="6758052" y="4192400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E89BD33-E6A3-4C6E-ADB0-6E24AC7B3D3A}"/>
                </a:ext>
              </a:extLst>
            </p:cNvPr>
            <p:cNvSpPr/>
            <p:nvPr/>
          </p:nvSpPr>
          <p:spPr>
            <a:xfrm>
              <a:off x="6993482" y="4182326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597C28B-AB5B-48E9-912B-D10DD0A81748}"/>
                </a:ext>
              </a:extLst>
            </p:cNvPr>
            <p:cNvSpPr/>
            <p:nvPr/>
          </p:nvSpPr>
          <p:spPr>
            <a:xfrm>
              <a:off x="7209728" y="396186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E3DF1F3F-9297-4967-97E1-A26484E3FA2A}"/>
                </a:ext>
              </a:extLst>
            </p:cNvPr>
            <p:cNvGrpSpPr/>
            <p:nvPr/>
          </p:nvGrpSpPr>
          <p:grpSpPr>
            <a:xfrm>
              <a:off x="6627312" y="3710375"/>
              <a:ext cx="678244" cy="945930"/>
              <a:chOff x="5070915" y="3804746"/>
              <a:chExt cx="678244" cy="945930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0DA5524B-A91B-4738-B251-DC859EF7A8D5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3765F65E-1D1D-49CC-B5EB-6DD9AE0CF4E6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BADA6C7B-187B-466C-BCCD-932486128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7B01E6A5-D831-45B7-B1B2-5B940D8406CE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D01E5487-3F45-4ED4-8032-B264112F0A4A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B327FB5D-6302-4753-B847-4DCFE155D669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31772A6B-FDC8-4B87-95C4-BF2E62F30E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2D9D2FE-FE86-4CD7-AED2-FE9DBE8E8CB2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287D99A-B39B-4857-BD38-FFE50A9046A6}"/>
              </a:ext>
            </a:extLst>
          </p:cNvPr>
          <p:cNvGrpSpPr/>
          <p:nvPr/>
        </p:nvGrpSpPr>
        <p:grpSpPr>
          <a:xfrm>
            <a:off x="6037313" y="2374359"/>
            <a:ext cx="862063" cy="945930"/>
            <a:chOff x="6641234" y="5182827"/>
            <a:chExt cx="862063" cy="945930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2552B03-918A-4BCA-B218-9EEA3933AD5A}"/>
                </a:ext>
              </a:extLst>
            </p:cNvPr>
            <p:cNvGrpSpPr/>
            <p:nvPr/>
          </p:nvGrpSpPr>
          <p:grpSpPr>
            <a:xfrm>
              <a:off x="6741631" y="5182827"/>
              <a:ext cx="678244" cy="945930"/>
              <a:chOff x="5070915" y="3804746"/>
              <a:chExt cx="678244" cy="94593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560A9A96-7905-4FD2-95E8-5E6898CAB4AA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751C5111-9D51-433F-9806-A38C6F2D81A9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CA77EC4B-F7BE-43BE-B0CA-06B3011D3B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9CD96F6A-791E-44C2-9BFA-A5279B49A8BF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C332707A-3656-416E-9162-36DD7D09A316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63D5064A-078E-4343-8609-DA70101016B3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97930398-4C44-4801-98BE-42ED5E9CAA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09472DA-08A1-4AB8-AF0E-6180576689F0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DBDABBEC-B8E3-47F9-8CCD-09C5AA3429D1}"/>
                </a:ext>
              </a:extLst>
            </p:cNvPr>
            <p:cNvSpPr/>
            <p:nvPr/>
          </p:nvSpPr>
          <p:spPr>
            <a:xfrm>
              <a:off x="6641234" y="567681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E94C8D7-9B53-4024-B965-EAA612955AA7}"/>
                </a:ext>
              </a:extLst>
            </p:cNvPr>
            <p:cNvSpPr/>
            <p:nvPr/>
          </p:nvSpPr>
          <p:spPr>
            <a:xfrm>
              <a:off x="6863702" y="567681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C01385C-428B-4141-B069-813CED9020C2}"/>
                </a:ext>
              </a:extLst>
            </p:cNvPr>
            <p:cNvSpPr/>
            <p:nvPr/>
          </p:nvSpPr>
          <p:spPr>
            <a:xfrm>
              <a:off x="7099132" y="5677248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629E204-4120-4013-AABD-FE570ED1DE25}"/>
                </a:ext>
              </a:extLst>
            </p:cNvPr>
            <p:cNvSpPr/>
            <p:nvPr/>
          </p:nvSpPr>
          <p:spPr>
            <a:xfrm>
              <a:off x="7324621" y="567681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295FCED-B713-4D7F-960C-E65B64564CBA}"/>
              </a:ext>
            </a:extLst>
          </p:cNvPr>
          <p:cNvGrpSpPr/>
          <p:nvPr/>
        </p:nvGrpSpPr>
        <p:grpSpPr>
          <a:xfrm>
            <a:off x="8589149" y="2367730"/>
            <a:ext cx="862063" cy="945930"/>
            <a:chOff x="8500202" y="5174593"/>
            <a:chExt cx="862063" cy="945930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FC225BC9-431D-46C8-A05E-3124884F2692}"/>
                </a:ext>
              </a:extLst>
            </p:cNvPr>
            <p:cNvGrpSpPr/>
            <p:nvPr/>
          </p:nvGrpSpPr>
          <p:grpSpPr>
            <a:xfrm>
              <a:off x="8600599" y="5174593"/>
              <a:ext cx="678244" cy="945930"/>
              <a:chOff x="5070915" y="3804746"/>
              <a:chExt cx="678244" cy="945930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9FEA420A-4FA9-4587-AB17-B9C9051FF9F9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35B2A3C6-59B7-4B94-8A13-B90006D76371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59A2A914-E29F-4478-B9F4-940A1777D9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1EC497FE-85A7-4044-BEEF-CB894E414294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91863786-C9EB-4671-8C56-8ED274EE49AD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42EA5D5B-9221-4411-BB73-B50999F3DE5A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8B94295B-0765-42ED-ADFB-030C863540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77D53E76-73C4-4595-AEFD-CAF5BAC1EBB5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6B18238-7B72-48A8-8038-6646754D625F}"/>
                </a:ext>
              </a:extLst>
            </p:cNvPr>
            <p:cNvSpPr/>
            <p:nvPr/>
          </p:nvSpPr>
          <p:spPr>
            <a:xfrm>
              <a:off x="8500202" y="5426844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038C086B-47FA-4026-B8C2-0B1FD42EEEAF}"/>
                </a:ext>
              </a:extLst>
            </p:cNvPr>
            <p:cNvSpPr/>
            <p:nvPr/>
          </p:nvSpPr>
          <p:spPr>
            <a:xfrm>
              <a:off x="8722670" y="5668578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37116D5-D47F-47F4-A587-1D0BB9C2FC37}"/>
                </a:ext>
              </a:extLst>
            </p:cNvPr>
            <p:cNvSpPr/>
            <p:nvPr/>
          </p:nvSpPr>
          <p:spPr>
            <a:xfrm>
              <a:off x="8958100" y="5669014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985EB9F-5B60-484F-A26D-97AF2B473244}"/>
                </a:ext>
              </a:extLst>
            </p:cNvPr>
            <p:cNvSpPr/>
            <p:nvPr/>
          </p:nvSpPr>
          <p:spPr>
            <a:xfrm>
              <a:off x="9183589" y="5668578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3688037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16D1CF23-CA72-4EEF-90CB-8097C4FC9E2B}"/>
              </a:ext>
            </a:extLst>
          </p:cNvPr>
          <p:cNvSpPr txBox="1"/>
          <p:nvPr/>
        </p:nvSpPr>
        <p:spPr>
          <a:xfrm>
            <a:off x="558801" y="3595637"/>
            <a:ext cx="10794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Wave goodbye to cares of the day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968275-4267-4C17-AF92-D42576619EC7}"/>
              </a:ext>
            </a:extLst>
          </p:cNvPr>
          <p:cNvSpPr txBox="1"/>
          <p:nvPr/>
        </p:nvSpPr>
        <p:spPr>
          <a:xfrm>
            <a:off x="1630949" y="2517835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660C7C-5D99-49A6-AB79-C14B0B5A2841}"/>
              </a:ext>
            </a:extLst>
          </p:cNvPr>
          <p:cNvSpPr txBox="1"/>
          <p:nvPr/>
        </p:nvSpPr>
        <p:spPr>
          <a:xfrm>
            <a:off x="955645" y="1982600"/>
            <a:ext cx="4924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56D0DE-049B-4AAE-942B-CE5CDED1105C}"/>
              </a:ext>
            </a:extLst>
          </p:cNvPr>
          <p:cNvSpPr txBox="1"/>
          <p:nvPr/>
        </p:nvSpPr>
        <p:spPr>
          <a:xfrm>
            <a:off x="3505625" y="2004138"/>
            <a:ext cx="6094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Cm7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277426F-C312-49DD-AFF4-71548A478723}"/>
              </a:ext>
            </a:extLst>
          </p:cNvPr>
          <p:cNvSpPr txBox="1"/>
          <p:nvPr/>
        </p:nvSpPr>
        <p:spPr>
          <a:xfrm>
            <a:off x="8488563" y="2008614"/>
            <a:ext cx="4443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9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BD92930-5DE5-43B9-8883-4EEF692596E4}"/>
              </a:ext>
            </a:extLst>
          </p:cNvPr>
          <p:cNvGrpSpPr/>
          <p:nvPr/>
        </p:nvGrpSpPr>
        <p:grpSpPr>
          <a:xfrm>
            <a:off x="823062" y="2357668"/>
            <a:ext cx="856920" cy="945930"/>
            <a:chOff x="3415712" y="3767352"/>
            <a:chExt cx="856920" cy="94593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73AE151-6823-4CA7-90DB-387816108EF6}"/>
                </a:ext>
              </a:extLst>
            </p:cNvPr>
            <p:cNvGrpSpPr/>
            <p:nvPr/>
          </p:nvGrpSpPr>
          <p:grpSpPr>
            <a:xfrm>
              <a:off x="3505050" y="3767352"/>
              <a:ext cx="678244" cy="945930"/>
              <a:chOff x="4466895" y="3090041"/>
              <a:chExt cx="2007476" cy="2375339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502691C-FB8A-425C-B00F-B0491406DC06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6418430-0077-46A8-B817-89F47CF13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6E01E5A-AD34-4712-9898-1625AF713C32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925D5B3-BD02-4691-A7F4-53659477EE9C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D984C4E-5977-4135-AC40-411254AC6322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15A5189-D4F1-474B-AF9C-AF583796A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03D5658-B41D-44FC-B04E-B39B7728214E}"/>
                </a:ext>
              </a:extLst>
            </p:cNvPr>
            <p:cNvSpPr/>
            <p:nvPr/>
          </p:nvSpPr>
          <p:spPr>
            <a:xfrm>
              <a:off x="3415712" y="448726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EB62058-6905-46DA-8AA5-87CA78A1BFBC}"/>
                </a:ext>
              </a:extLst>
            </p:cNvPr>
            <p:cNvSpPr/>
            <p:nvPr/>
          </p:nvSpPr>
          <p:spPr>
            <a:xfrm>
              <a:off x="3641201" y="400063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AC3F91C-455F-4DC8-ABF7-8CAF303B10CB}"/>
                </a:ext>
              </a:extLst>
            </p:cNvPr>
            <p:cNvSpPr/>
            <p:nvPr/>
          </p:nvSpPr>
          <p:spPr>
            <a:xfrm>
              <a:off x="3866689" y="4002080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4D366FD-C5AF-48F7-83E2-770AC6BB7AB7}"/>
                </a:ext>
              </a:extLst>
            </p:cNvPr>
            <p:cNvSpPr/>
            <p:nvPr/>
          </p:nvSpPr>
          <p:spPr>
            <a:xfrm>
              <a:off x="4093956" y="400063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287D99A-B39B-4857-BD38-FFE50A9046A6}"/>
              </a:ext>
            </a:extLst>
          </p:cNvPr>
          <p:cNvGrpSpPr/>
          <p:nvPr/>
        </p:nvGrpSpPr>
        <p:grpSpPr>
          <a:xfrm>
            <a:off x="3370925" y="2371072"/>
            <a:ext cx="862063" cy="945930"/>
            <a:chOff x="6641234" y="5182827"/>
            <a:chExt cx="862063" cy="945930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2552B03-918A-4BCA-B218-9EEA3933AD5A}"/>
                </a:ext>
              </a:extLst>
            </p:cNvPr>
            <p:cNvGrpSpPr/>
            <p:nvPr/>
          </p:nvGrpSpPr>
          <p:grpSpPr>
            <a:xfrm>
              <a:off x="6741631" y="5182827"/>
              <a:ext cx="678244" cy="945930"/>
              <a:chOff x="5070915" y="3804746"/>
              <a:chExt cx="678244" cy="94593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560A9A96-7905-4FD2-95E8-5E6898CAB4AA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751C5111-9D51-433F-9806-A38C6F2D81A9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CA77EC4B-F7BE-43BE-B0CA-06B3011D3B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9CD96F6A-791E-44C2-9BFA-A5279B49A8BF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C332707A-3656-416E-9162-36DD7D09A316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63D5064A-078E-4343-8609-DA70101016B3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97930398-4C44-4801-98BE-42ED5E9CAA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09472DA-08A1-4AB8-AF0E-6180576689F0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DBDABBEC-B8E3-47F9-8CCD-09C5AA3429D1}"/>
                </a:ext>
              </a:extLst>
            </p:cNvPr>
            <p:cNvSpPr/>
            <p:nvPr/>
          </p:nvSpPr>
          <p:spPr>
            <a:xfrm>
              <a:off x="6641234" y="567681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E94C8D7-9B53-4024-B965-EAA612955AA7}"/>
                </a:ext>
              </a:extLst>
            </p:cNvPr>
            <p:cNvSpPr/>
            <p:nvPr/>
          </p:nvSpPr>
          <p:spPr>
            <a:xfrm>
              <a:off x="6863702" y="567681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C01385C-428B-4141-B069-813CED9020C2}"/>
                </a:ext>
              </a:extLst>
            </p:cNvPr>
            <p:cNvSpPr/>
            <p:nvPr/>
          </p:nvSpPr>
          <p:spPr>
            <a:xfrm>
              <a:off x="7099132" y="5677248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629E204-4120-4013-AABD-FE570ED1DE25}"/>
                </a:ext>
              </a:extLst>
            </p:cNvPr>
            <p:cNvSpPr/>
            <p:nvPr/>
          </p:nvSpPr>
          <p:spPr>
            <a:xfrm>
              <a:off x="7324621" y="567681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851AEEB-87B7-405E-A032-CCFEB8265DC7}"/>
              </a:ext>
            </a:extLst>
          </p:cNvPr>
          <p:cNvGrpSpPr/>
          <p:nvPr/>
        </p:nvGrpSpPr>
        <p:grpSpPr>
          <a:xfrm>
            <a:off x="2146604" y="2374008"/>
            <a:ext cx="839195" cy="945930"/>
            <a:chOff x="5013029" y="3739702"/>
            <a:chExt cx="839195" cy="94593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7BA99F6-73EA-4923-8887-D7EE02802EE3}"/>
                </a:ext>
              </a:extLst>
            </p:cNvPr>
            <p:cNvGrpSpPr/>
            <p:nvPr/>
          </p:nvGrpSpPr>
          <p:grpSpPr>
            <a:xfrm>
              <a:off x="5102367" y="3739702"/>
              <a:ext cx="678244" cy="945930"/>
              <a:chOff x="4466895" y="3090041"/>
              <a:chExt cx="2007476" cy="2375339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29DC1BC-2A18-45F5-80ED-73044756CB09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EE9F64E-B04B-4F56-B935-15815AC23F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550E5E0-4D8C-4E4A-812C-8B21FA6994CC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42CAEE7-B647-412E-A293-BDDC327DA9F1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0A64D4D-255E-4EB6-8E23-80DBFA5B611D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B130020-742B-4980-9A48-1EA1313C7C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AF929F1-838F-4356-B67C-2CF96FC82706}"/>
                </a:ext>
              </a:extLst>
            </p:cNvPr>
            <p:cNvSpPr/>
            <p:nvPr/>
          </p:nvSpPr>
          <p:spPr>
            <a:xfrm>
              <a:off x="5013029" y="422955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BBA88AD-72FD-42CE-ADA6-53E1ECBF2152}"/>
                </a:ext>
              </a:extLst>
            </p:cNvPr>
            <p:cNvSpPr/>
            <p:nvPr/>
          </p:nvSpPr>
          <p:spPr>
            <a:xfrm>
              <a:off x="5237424" y="4468429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B00AA22-3FB3-4B66-A2CE-03E2BA6021AC}"/>
                </a:ext>
              </a:extLst>
            </p:cNvPr>
            <p:cNvSpPr/>
            <p:nvPr/>
          </p:nvSpPr>
          <p:spPr>
            <a:xfrm>
              <a:off x="5458710" y="398081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78F4BDA-D85D-4723-9B3B-82B096B20231}"/>
                </a:ext>
              </a:extLst>
            </p:cNvPr>
            <p:cNvSpPr/>
            <p:nvPr/>
          </p:nvSpPr>
          <p:spPr>
            <a:xfrm>
              <a:off x="5673548" y="447231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2A0F96AC-C3B1-472C-BDB5-80FB3B43C9E4}"/>
              </a:ext>
            </a:extLst>
          </p:cNvPr>
          <p:cNvSpPr txBox="1"/>
          <p:nvPr/>
        </p:nvSpPr>
        <p:spPr>
          <a:xfrm>
            <a:off x="2994877" y="2532918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C3526C0-965C-4883-95DB-F33825469B81}"/>
              </a:ext>
            </a:extLst>
          </p:cNvPr>
          <p:cNvSpPr txBox="1"/>
          <p:nvPr/>
        </p:nvSpPr>
        <p:spPr>
          <a:xfrm>
            <a:off x="5436342" y="2013554"/>
            <a:ext cx="4475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A7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46E7167-E730-4F26-AC3B-F4005254D6C3}"/>
              </a:ext>
            </a:extLst>
          </p:cNvPr>
          <p:cNvGrpSpPr/>
          <p:nvPr/>
        </p:nvGrpSpPr>
        <p:grpSpPr>
          <a:xfrm>
            <a:off x="5314768" y="2361452"/>
            <a:ext cx="678244" cy="945930"/>
            <a:chOff x="1833729" y="2280746"/>
            <a:chExt cx="678244" cy="94593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BFB43D0-DF5D-48AA-B818-75C0D83605D1}"/>
                </a:ext>
              </a:extLst>
            </p:cNvPr>
            <p:cNvGrpSpPr/>
            <p:nvPr/>
          </p:nvGrpSpPr>
          <p:grpSpPr>
            <a:xfrm>
              <a:off x="1833729" y="2280746"/>
              <a:ext cx="678244" cy="945930"/>
              <a:chOff x="5070915" y="3804746"/>
              <a:chExt cx="678244" cy="945930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CD832789-CD96-4503-A4C5-C16402D6F26C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38E50ECA-86E1-48A9-98E4-63B698AD0232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271D9F2A-7E8A-4655-82D5-9109A23E2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A2270E60-0D60-41C7-820C-A8AA2BA8E65C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5D091CA2-3FE2-4BC3-9404-677B21156FCF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2BA524CA-B448-4368-9AF5-8AFA95C9374F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58CFCE0A-E8B2-47B2-B074-3652019EC9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0A23150-22CE-4525-9DD2-D2D2588528F0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E1D5427-0CAB-4B3D-891A-4A69F3B49FAA}"/>
                </a:ext>
              </a:extLst>
            </p:cNvPr>
            <p:cNvSpPr/>
            <p:nvPr/>
          </p:nvSpPr>
          <p:spPr>
            <a:xfrm>
              <a:off x="1965873" y="2298140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1F330F11-8C7A-4420-894B-2AB59878D64A}"/>
              </a:ext>
            </a:extLst>
          </p:cNvPr>
          <p:cNvSpPr txBox="1"/>
          <p:nvPr/>
        </p:nvSpPr>
        <p:spPr>
          <a:xfrm>
            <a:off x="2351285" y="1998604"/>
            <a:ext cx="4475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G7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E800127-902F-4C27-A1C1-0CDFEBB20B16}"/>
              </a:ext>
            </a:extLst>
          </p:cNvPr>
          <p:cNvGrpSpPr/>
          <p:nvPr/>
        </p:nvGrpSpPr>
        <p:grpSpPr>
          <a:xfrm>
            <a:off x="8224781" y="2357668"/>
            <a:ext cx="766571" cy="945930"/>
            <a:chOff x="1005925" y="5302838"/>
            <a:chExt cx="766571" cy="945930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5ACE1DB8-617A-46B2-BD4B-FF41F3DBC707}"/>
                </a:ext>
              </a:extLst>
            </p:cNvPr>
            <p:cNvGrpSpPr/>
            <p:nvPr/>
          </p:nvGrpSpPr>
          <p:grpSpPr>
            <a:xfrm>
              <a:off x="1005925" y="5302838"/>
              <a:ext cx="766571" cy="945930"/>
              <a:chOff x="8657552" y="2477768"/>
              <a:chExt cx="766571" cy="945930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64D359CB-39E1-4AB4-A3F0-FEA6D31B2B99}"/>
                  </a:ext>
                </a:extLst>
              </p:cNvPr>
              <p:cNvGrpSpPr/>
              <p:nvPr/>
            </p:nvGrpSpPr>
            <p:grpSpPr>
              <a:xfrm>
                <a:off x="8745879" y="2477768"/>
                <a:ext cx="678244" cy="945930"/>
                <a:chOff x="5070915" y="3804746"/>
                <a:chExt cx="678244" cy="945930"/>
              </a:xfrm>
            </p:grpSpPr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CB952892-EE14-4BD1-A8F1-237A97C8635D}"/>
                    </a:ext>
                  </a:extLst>
                </p:cNvPr>
                <p:cNvGrpSpPr/>
                <p:nvPr/>
              </p:nvGrpSpPr>
              <p:grpSpPr>
                <a:xfrm>
                  <a:off x="5070915" y="3804746"/>
                  <a:ext cx="678244" cy="945930"/>
                  <a:chOff x="4466895" y="3090041"/>
                  <a:chExt cx="2007476" cy="2375339"/>
                </a:xfrm>
              </p:grpSpPr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A6D1CE85-049F-4594-8A97-6E4C1E0A4B18}"/>
                      </a:ext>
                    </a:extLst>
                  </p:cNvPr>
                  <p:cNvSpPr/>
                  <p:nvPr/>
                </p:nvSpPr>
                <p:spPr>
                  <a:xfrm>
                    <a:off x="4466896" y="3090042"/>
                    <a:ext cx="2007475" cy="237533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6C2E5082-42AF-412F-A243-AA14B674CD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06965" y="3090041"/>
                    <a:ext cx="0" cy="23753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6FEC7CFA-DEC3-4082-AD2D-3F4D3FCE340E}"/>
                      </a:ext>
                    </a:extLst>
                  </p:cNvPr>
                  <p:cNvCxnSpPr/>
                  <p:nvPr/>
                </p:nvCxnSpPr>
                <p:spPr>
                  <a:xfrm>
                    <a:off x="4466896" y="3626070"/>
                    <a:ext cx="2007475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D19EF654-9277-44D3-8621-675D62E61AE2}"/>
                      </a:ext>
                    </a:extLst>
                  </p:cNvPr>
                  <p:cNvCxnSpPr/>
                  <p:nvPr/>
                </p:nvCxnSpPr>
                <p:spPr>
                  <a:xfrm>
                    <a:off x="4466895" y="4261945"/>
                    <a:ext cx="2007475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D82081A7-902D-4179-AD96-C49C95322752}"/>
                      </a:ext>
                    </a:extLst>
                  </p:cNvPr>
                  <p:cNvCxnSpPr/>
                  <p:nvPr/>
                </p:nvCxnSpPr>
                <p:spPr>
                  <a:xfrm>
                    <a:off x="4466895" y="4850525"/>
                    <a:ext cx="2007475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E2A081B5-DCBC-413C-89D5-C31179D9BB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39558" y="3090041"/>
                    <a:ext cx="0" cy="23753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0B837DF6-F061-46FA-A9E2-93BC0D316E3C}"/>
                    </a:ext>
                  </a:extLst>
                </p:cNvPr>
                <p:cNvCxnSpPr/>
                <p:nvPr/>
              </p:nvCxnSpPr>
              <p:spPr>
                <a:xfrm>
                  <a:off x="5070915" y="3804746"/>
                  <a:ext cx="67824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718E572-8BC2-4474-95C3-28AEAFEF7820}"/>
                  </a:ext>
                </a:extLst>
              </p:cNvPr>
              <p:cNvSpPr/>
              <p:nvPr/>
            </p:nvSpPr>
            <p:spPr>
              <a:xfrm>
                <a:off x="9107518" y="2726405"/>
                <a:ext cx="178676" cy="1786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ACEF9960-4DCD-4DB5-A047-1CF268DCC377}"/>
                  </a:ext>
                </a:extLst>
              </p:cNvPr>
              <p:cNvSpPr/>
              <p:nvPr/>
            </p:nvSpPr>
            <p:spPr>
              <a:xfrm>
                <a:off x="8657552" y="2730606"/>
                <a:ext cx="178676" cy="1786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68038C3-BA6F-483C-89CD-C14161EB6457}"/>
                </a:ext>
              </a:extLst>
            </p:cNvPr>
            <p:cNvSpPr/>
            <p:nvPr/>
          </p:nvSpPr>
          <p:spPr>
            <a:xfrm>
              <a:off x="1228626" y="5555676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0076969-1A8F-423A-B8AA-16CFF7D4B5DB}"/>
                </a:ext>
              </a:extLst>
            </p:cNvPr>
            <p:cNvSpPr/>
            <p:nvPr/>
          </p:nvSpPr>
          <p:spPr>
            <a:xfrm>
              <a:off x="1233436" y="6039089"/>
              <a:ext cx="178676" cy="17867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023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5817</TotalTime>
  <Words>80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Butler</dc:creator>
  <cp:lastModifiedBy>Paul Butler</cp:lastModifiedBy>
  <cp:revision>5</cp:revision>
  <dcterms:created xsi:type="dcterms:W3CDTF">2021-03-11T21:18:10Z</dcterms:created>
  <dcterms:modified xsi:type="dcterms:W3CDTF">2021-03-17T01:43:33Z</dcterms:modified>
</cp:coreProperties>
</file>