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5780B-6743-4FA7-91E0-BAC6A2606DEC}" v="6" dt="2021-03-14T16:58:1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40" d="100"/>
          <a:sy n="140" d="100"/>
        </p:scale>
        <p:origin x="57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tler" userId="df8f2140a6bcd2b8" providerId="LiveId" clId="{CCF5780B-6743-4FA7-91E0-BAC6A2606DEC}"/>
    <pc:docChg chg="modSld">
      <pc:chgData name="Paul Butler" userId="df8f2140a6bcd2b8" providerId="LiveId" clId="{CCF5780B-6743-4FA7-91E0-BAC6A2606DEC}" dt="2021-03-14T19:22:14.305" v="7" actId="208"/>
      <pc:docMkLst>
        <pc:docMk/>
      </pc:docMkLst>
      <pc:sldChg chg="addSp modSp mod">
        <pc:chgData name="Paul Butler" userId="df8f2140a6bcd2b8" providerId="LiveId" clId="{CCF5780B-6743-4FA7-91E0-BAC6A2606DEC}" dt="2021-03-14T19:22:14.305" v="7" actId="208"/>
        <pc:sldMkLst>
          <pc:docMk/>
          <pc:sldMk cId="3227390067" sldId="257"/>
        </pc:sldMkLst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" creationId="{7F2C4451-7948-4C02-9F4E-6B867FD77A18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" creationId="{9D4BDC73-1F64-48F1-A073-E0151DE31A1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33" creationId="{9FC64D8D-F451-4D29-9C1E-6A1BF44B89C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37" creationId="{A502C038-4DF4-4511-8295-2301E9993CD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47" creationId="{7B6B2F82-9EBD-4D76-A8FF-39F5265707B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53" creationId="{6DE89C70-F35C-438B-83B3-1143726F4EE9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58" creationId="{FAD40266-852F-4185-88A4-D345AA1CCB32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4" creationId="{FB253AE3-075D-405E-8F12-6839EE7EE730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5" creationId="{603B098D-B0D2-455A-B9C0-19AA8A3DC7B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6" creationId="{BC93E564-5CB4-4496-A2A1-7BE4DCAFF40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7" creationId="{4EF44350-50D3-4DBC-A893-486873A46E7B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8" creationId="{7AE0CC53-3522-4C30-BCB9-81A95AD9E3C9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85" creationId="{119260C4-8014-48D3-870E-BCC2D6A2794C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92" creationId="{DCAF0117-1B4A-436C-8E52-08EE4E060228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06" creationId="{8F68223F-8FB2-4FEA-B7D1-C0F1226A697E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08" creationId="{18CDBBD9-B1FD-4271-997C-0630BE047EB0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09" creationId="{F94602B1-9A35-4A52-99E5-35DFE247308C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10" creationId="{E0B502F3-64BC-4D1E-8161-FC286F5F780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13" creationId="{3479E95B-6332-48F8-B9E9-92434FC1A2B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19" creationId="{1D25A05A-25B9-4D29-9262-6EF70B8FE22C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20" creationId="{B4D6EEC3-7E34-4179-A573-49FA09BE9C9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21" creationId="{55E1810E-F9F7-4EC0-B463-BFEA8845D55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22" creationId="{A4C90DDC-2210-41EB-8BDF-1C3184F01F4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34" creationId="{76E79092-B23D-4B62-BA37-23B442EA05C0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40" creationId="{8BA0DB1D-C0C6-44EF-B4C5-9137447DB32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41" creationId="{956FA4E5-AAF6-469F-921F-5BCD1A4D8884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42" creationId="{1AB4EA1E-B4C9-47D7-B7FD-4710478190E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1" creationId="{0FCBF544-ADAD-42FD-9FA4-D0E82FA9B69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2" creationId="{1D955DB0-F45E-4B29-B203-A14E295CCA4B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3" creationId="{67307538-9313-4961-8FE1-709ECC7BAAD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4" creationId="{8712D744-F285-4EB1-98EA-03B5B5DB78B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63" creationId="{63D28136-FFB2-44D4-A82F-9B9BD7EB6993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67" creationId="{E87DE0F7-68AF-4627-9859-EFF638A27B8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73" creationId="{EB940310-CDBB-41C6-8BCB-32D836B72E9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74" creationId="{BAC1FFDC-E90A-4BD3-A5CC-70F2F4F36B6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75" creationId="{93650252-814C-45D8-8044-99119C011813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80" creationId="{9475B442-A8DD-46DB-9DD7-52739F4A6BD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86" creationId="{4D0746C8-6EFD-4815-9D53-A79215945874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87" creationId="{498A4BAA-DB3E-4AE1-B15C-0972C704940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92" creationId="{1596F7C2-9976-4F36-BDE6-55BF6902438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98" creationId="{D4804E53-83E1-406D-BB20-E74658FDDAD5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99" creationId="{DAC443E4-727E-4580-9C3C-83D73617770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0" creationId="{3F7444B6-8150-4950-9DE3-3933A981969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1" creationId="{FE76B364-092F-4507-865A-8D62F12A902E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4" creationId="{BEA97C04-C571-4BA9-88DD-FB7902E2F9A5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6" creationId="{3E0174C8-126F-411C-8A3C-D2F92D7B70E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7" creationId="{5B42A5B7-4A26-49D4-9C36-41EF9CE26AB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8" creationId="{93C8A14A-CB0B-445A-AD09-EB6D82185668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9" creationId="{93724C11-5566-440B-8208-9812DCD68ECB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14" creationId="{B5F18B00-5CC7-46F1-A332-FA4CAF96193E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15" creationId="{6DBC1BA1-E643-40A9-9F04-084538E99C8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19" creationId="{4482C468-6D5D-4504-A80F-0C90A68459B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29" creationId="{CE9C7408-278A-4CDA-8C7F-8F9569FF617B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36" creationId="{C40E7A05-06EA-451B-856B-576A45B14FE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38" creationId="{1059D818-5980-469D-B4FB-CF0492AE4AA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39" creationId="{EF442C00-8E56-4DED-BCBD-9C6AEED35EC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40" creationId="{40D172D7-EC18-4A8E-B396-D0AA802F6023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41" creationId="{B766BD26-FEBB-4B6C-86EF-BC15261EF364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44" creationId="{3942B615-A3A1-46F1-B93A-170845CEB5EC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51" creationId="{4794E9E9-BDB5-43F9-9F94-FA4B7BE35222}"/>
          </ac:spMkLst>
        </pc:spChg>
        <pc:grpChg chg="add mod">
          <ac:chgData name="Paul Butler" userId="df8f2140a6bcd2b8" providerId="LiveId" clId="{CCF5780B-6743-4FA7-91E0-BAC6A2606DEC}" dt="2021-03-14T16:58:12.148" v="5" actId="164"/>
          <ac:grpSpMkLst>
            <pc:docMk/>
            <pc:sldMk cId="3227390067" sldId="257"/>
            <ac:grpSpMk id="3" creationId="{BDC0688B-FDB3-4DE2-A28C-2BFD3D014AFF}"/>
          </ac:grpSpMkLst>
        </pc:grpChg>
        <pc:grpChg chg="add mod">
          <ac:chgData name="Paul Butler" userId="df8f2140a6bcd2b8" providerId="LiveId" clId="{CCF5780B-6743-4FA7-91E0-BAC6A2606DEC}" dt="2021-03-14T16:58:12.148" v="5" actId="164"/>
          <ac:grpSpMkLst>
            <pc:docMk/>
            <pc:sldMk cId="3227390067" sldId="257"/>
            <ac:grpSpMk id="203" creationId="{D07A7DC7-9809-449F-A343-22F7A8E40499}"/>
          </ac:grpSpMkLst>
        </pc:grp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0" creationId="{269F5CBE-0D17-4EFF-965B-2A77A6C3A48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" creationId="{CBC2C437-BE9B-4D39-9A48-241DF2568B6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" creationId="{7DC090D1-1F28-48A8-A7FB-2F4BFB2EC70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" creationId="{CC05B85A-0B3C-492A-ABEA-772A46E5E2B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8" creationId="{2AD3A854-3223-402A-A205-FDBE45128AC9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1" creationId="{428D8D37-0926-48A8-9236-AF88621B2DA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6" creationId="{1D04E601-2F60-4F35-A45D-22C041F4B95E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8" creationId="{CFF796B8-D8E2-471B-B420-648C59FE402E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9" creationId="{E0ECB9FE-ADAC-418A-9DC8-234DC4D42FE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0" creationId="{82B5DC1E-462C-4657-B0E9-CCDA99B4737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1" creationId="{62FEC4E2-BC24-438B-ACE9-F0A2AE7B2F94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2" creationId="{EC778233-6906-4480-A02D-EEE6CC21271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6" creationId="{536D83D9-CC3B-47B8-87E2-5A5622933E6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8" creationId="{2D84AEEB-BB04-4337-8BD6-A271D00C4F0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9" creationId="{CB9FF1DB-2F09-4C02-89BC-D632DB256FF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0" creationId="{76CC2AD2-B9C5-42F8-A599-BA7549E82D3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1" creationId="{9C367BA7-22D9-40EF-8B08-F7EC64B4F03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2" creationId="{813BD812-0BE7-4910-9367-BD3974532E79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9" creationId="{B4E33CE0-49B5-42BF-B67D-4E893304D0E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0" creationId="{219BABF4-DBE5-4048-B4C1-8B702065EE7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1" creationId="{9E0269C5-EDE2-4A84-8A28-A503325A3E3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2" creationId="{E35F9DE0-3909-4269-9EEE-CB13AA049357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3" creationId="{3252ED6D-8FA4-40C5-9F49-AAE7A3183BC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6" creationId="{10B9AFEB-CE70-4F42-953A-08A818FD3A4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7" creationId="{D2109735-DBA1-4133-9C95-884748B7C3C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8" creationId="{4CC3CECA-B6E2-4760-BCF6-B8162B36242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9" creationId="{57CF9B5E-4A91-481F-8DD8-AEF5EFE5AF1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0" creationId="{75310478-90C0-4CF3-91CC-E27DC981A2F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3" creationId="{46C221C7-BC97-4CB0-B7EE-B6059D1E349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4" creationId="{59BFE062-7B97-4160-A8CF-BF668419DCC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5" creationId="{8588EFE9-25CB-4137-8A45-082959394ED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6" creationId="{BA09775D-F8F2-450B-AD58-8807FB7FD269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7" creationId="{85A2D771-60EF-4C85-BEE9-7FE4A020813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4" creationId="{74ECD4FB-CAED-45F1-9D44-6C65F43C3A9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5" creationId="{8573C49D-72DF-4A35-9E22-93B8B1BB14E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6" creationId="{F88817BB-D0D7-4F66-A94D-9486811C6C6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7" creationId="{962505A5-8CF6-4D84-ABDC-2B1D17EA0C5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8" creationId="{56FF8C7D-136C-41BD-B3F7-B9EC334705C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3" creationId="{189EA692-0785-4B44-84F5-9B5F9B424D3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5" creationId="{77B277C8-8303-40E3-89AE-2FD35CD6D03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6" creationId="{555E3E6E-B3C3-4FD9-B042-191183AAC27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7" creationId="{C12D5E74-2093-4EBD-9DD9-2216F610405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8" creationId="{BC6A9556-D47E-4388-8B10-85913417064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9" creationId="{710B82C8-A9D3-46C1-9599-80BF3CBD3D2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66" creationId="{3D69D74A-D781-4D57-930B-27A5EB77FC2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68" creationId="{991C396F-2EA8-407B-AC5A-01B1C0C172A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69" creationId="{AFCB30CF-599B-4E49-ACD9-4D0A05B2F73E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0" creationId="{70E22795-E4F8-4D96-B2F9-BF43A7B94154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1" creationId="{5B593E17-122C-434D-8A2F-956BA1CAFB7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2" creationId="{6A8165AA-9224-4D3F-B345-935AD91C894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9" creationId="{AC50CBC4-3323-4966-9869-40640FD9EED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1" creationId="{B641DE70-B997-49B6-A3C5-5A06052C7AD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2" creationId="{DDE0554C-2A3D-4AD4-8E0C-392B6F63768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3" creationId="{F7F8AB6B-4743-4ED4-90D2-E53D112216C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4" creationId="{0230362E-8BF7-414E-BCD9-DA66651AC2D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5" creationId="{9C5ACD88-D820-47E6-90DA-192675C7B84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1" creationId="{9879DCBC-AABA-4907-BCD8-66C4741222E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3" creationId="{1DF78C8B-7A7A-4940-863F-423B06A3564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4" creationId="{8D6143D2-FF10-4C92-A16F-0E2A879B866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5" creationId="{D35406AC-0BA9-4142-8834-98E405EBB91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6" creationId="{5A9CD948-F476-4C3A-BC3C-31C6F971684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7" creationId="{2E71A2CA-07E8-45D8-A46E-B2C433DAF0F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05" creationId="{4C0DFB0B-9BA9-4B29-BAFF-580ECAF06A2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0" creationId="{8B7E5748-618E-4FA3-8009-74F660F2D69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1" creationId="{72698852-3847-4CE9-BD94-B0E2D4E861D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2" creationId="{599996B0-9A5A-49F4-882F-BA152BFD55F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3" creationId="{2A7485A7-1C16-4BF4-BB56-0BA57E8E213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8" creationId="{57E195A1-7C52-4951-A4DD-D14044D82DC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0" creationId="{15160915-AE37-4D53-8381-E7ADFAE07BC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1" creationId="{624B295C-C5AC-460D-A6B9-6795B75FCCD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2" creationId="{C9F5869C-0844-4855-95EE-4FA6C052D06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3" creationId="{60E6E60A-0CF6-4117-9D7F-930C4E0641F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4" creationId="{C87FA1A8-C79B-44EF-B654-084EC5FB198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8" creationId="{D3147CBF-F187-4187-84D5-411E9C12747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0" creationId="{964A0229-852A-4CB3-A037-C415E19A266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1" creationId="{87687AA1-21B5-45D4-B9F0-F994C3C2F87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2" creationId="{A04A9F21-D9EE-4FA7-AA72-8C78BCB7219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3" creationId="{BA08AF3D-4DB2-44D0-BE73-7E73126440D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4" creationId="{3350A8AB-51C3-46ED-AB3D-38D8A3CAEB9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3" creationId="{F8F9F4A5-1EBB-44AC-90B8-877BFF64614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5" creationId="{73728462-5C16-4B32-BCCF-7E2225C97E44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6" creationId="{F094F5F4-6EA5-450B-95F8-58D79C4FBBA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7" creationId="{BA95AFD5-B113-4032-81C0-0AADD463916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8" creationId="{7DF2B247-CF4C-4AFF-9521-20BE599C714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9" creationId="{92CB599C-1F03-484D-83F9-FBC1A6D6B7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C3FA-5559-4101-A746-F85B96713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ACB44-9C5A-4010-8C58-7384200F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63B1-F4C5-4572-BDE7-4C4BF4B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306C-84B4-482D-A023-CED34112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4071-36E1-4BD1-B561-25F83B4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18C-EE92-488E-B39D-817E17A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EAD1-56EA-46DD-A014-930DD253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9184-0A41-4138-BC13-2C8E0C7A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ADBB-0BCE-4CEC-90DF-9209E550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7E55-5F63-4853-B39D-5AC27E7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B198C-D083-4F50-959E-45C57510F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40865-C40A-40A9-8B0C-0F77020D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AC78-7CD4-4333-8B81-208530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A61-C948-4481-AC8D-D3B7FE4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B354-2C41-4579-9D60-0420D27C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811-EFD4-4161-A651-113C197D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4B0-DE15-4FFE-9F20-CE8CAF56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D0C5-D82E-44CA-A0A1-BED4DA20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3512-3E96-47F3-A2A0-05AC7F60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D761-59A2-4F1E-A35D-33A40D7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F50-8BF3-44B3-B617-BF8B84ED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3499-D606-49A2-BC94-06E87E92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A96C-FB49-4183-ABBD-B32541E9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D79D-29E3-40FA-BB18-248CC65A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8BE4-0676-4CDF-9640-25E0CE70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B788-5AD2-4F11-9ECA-23A0BBE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C419-A33D-4EC9-99FA-46A1C25B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8538-D5CD-4F90-A134-1248A661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9F66-6572-4DA1-AF85-BD95A608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3A053-5C30-43EF-B4EC-EF1BFD28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6618-3829-4842-9AF6-1D7854BB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DC3F-6139-474A-A75E-AEEEC551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C095-F5C9-49F6-9CA7-D21DD83C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1DD4-604A-4DC9-B756-F81C236B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AC320-AA66-4263-98ED-7633EA65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85E7F-E6B1-43AD-899E-71732D9B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B2B67-0F73-4C3A-B50A-4269C65E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5A9A-D689-4DB2-B836-E811D9D4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BFF3B-411D-45F4-AF02-842DFFFB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166-32D5-40C6-9FE0-853DE888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972D9-A9D9-4746-9C02-D371C65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A59A-E67E-470C-BBC5-DB9DF7D5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3BBB-A7DC-452C-B19E-803DD353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C387-F8E0-41FC-881E-07365E21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7931-E6B7-4B91-8CBC-4ADAEAD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C257A-FE64-45BD-9BF3-05F59EE4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F7F0-4386-4A0A-9A62-5DD7E262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9426-8A81-40E7-A931-A93BD743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C2A9-43AB-42DD-938D-44AB3D4A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AE87-CC4D-45A3-BDDF-F078F5B5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233BA-4B40-4D7C-A4E4-357217C0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3389-7D3D-4169-8C5C-BC608FB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6C5-E4A3-4B83-85F2-C3E64A84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49EA-3F8F-4DD5-A7B2-87075986C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FA4D-D190-48F1-9818-6CED88E5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3CEA-3BB2-487C-9BCF-4244E54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167E-C62A-4647-A925-2D808ED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FA5E-7C3E-4E85-A8D2-8A9AF5D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AA7DF-2DBE-4AC7-8A39-2E6E27C4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CD2C-9274-4D2A-B85E-172F797E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E6A3-E5F9-4BBA-B861-03CEA9A9F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D87C-8368-4C5D-8FA6-9A6C5E9BAEE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7DA1-D4E0-491E-91E8-7026D9A8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A1D7-728C-4EFA-82F7-83E99AD87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6B73-6709-438B-A102-6BAF3250B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6814-66EA-49D1-A766-67A2434D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4451-7948-4C02-9F4E-6B867FD77A1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Templates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76D104-7065-4686-9430-967BEF5C3027}"/>
              </a:ext>
            </a:extLst>
          </p:cNvPr>
          <p:cNvGrpSpPr/>
          <p:nvPr/>
        </p:nvGrpSpPr>
        <p:grpSpPr>
          <a:xfrm>
            <a:off x="1935963" y="2261912"/>
            <a:ext cx="762326" cy="945930"/>
            <a:chOff x="1833729" y="2280746"/>
            <a:chExt cx="762326" cy="9459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EEE6328-E68E-4F10-9F0F-DD773DF4BA47}"/>
                </a:ext>
              </a:extLst>
            </p:cNvPr>
            <p:cNvGrpSpPr/>
            <p:nvPr/>
          </p:nvGrpSpPr>
          <p:grpSpPr>
            <a:xfrm>
              <a:off x="1833729" y="2280746"/>
              <a:ext cx="678244" cy="945930"/>
              <a:chOff x="5070915" y="3804746"/>
              <a:chExt cx="678244" cy="9459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201B79-F5AE-4932-9FC3-F16A3EFC113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D4BDC73-1F64-48F1-A073-E0151DE31A1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9F5CBE-0D17-4EFF-965B-2A77A6C3A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BC2C437-BE9B-4D39-9A48-241DF2568B6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DC090D1-1F28-48A8-A7FB-2F4BFB2EC70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C05B85A-0B3C-492A-ABEA-772A46E5E2B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AD3A854-3223-402A-A205-FDBE45128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28D8D37-0926-48A8-9236-AF88621B2DAD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C64D8D-F451-4D29-9C1E-6A1BF44B89CF}"/>
                </a:ext>
              </a:extLst>
            </p:cNvPr>
            <p:cNvSpPr/>
            <p:nvPr/>
          </p:nvSpPr>
          <p:spPr>
            <a:xfrm>
              <a:off x="2417379" y="277529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80CCD7-AA9E-4FE0-BAFA-94737A65BCA5}"/>
              </a:ext>
            </a:extLst>
          </p:cNvPr>
          <p:cNvGrpSpPr/>
          <p:nvPr/>
        </p:nvGrpSpPr>
        <p:grpSpPr>
          <a:xfrm>
            <a:off x="507351" y="2247450"/>
            <a:ext cx="678244" cy="945930"/>
            <a:chOff x="5070915" y="3804746"/>
            <a:chExt cx="678244" cy="94593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F87DF0-38FF-418A-AB80-DDFBD6D11B7D}"/>
                </a:ext>
              </a:extLst>
            </p:cNvPr>
            <p:cNvGrpSpPr/>
            <p:nvPr/>
          </p:nvGrpSpPr>
          <p:grpSpPr>
            <a:xfrm>
              <a:off x="5070915" y="3804746"/>
              <a:ext cx="678244" cy="945930"/>
              <a:chOff x="4466895" y="3090041"/>
              <a:chExt cx="2007476" cy="237533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02C038-4DF4-4511-8295-2301E9993CD7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F796B8-D8E2-471B-B420-648C59FE4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0ECB9FE-ADAC-418A-9DC8-234DC4D42FE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B5DC1E-462C-4657-B0E9-CCDA99B47370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2FEC4E2-BC24-438B-ACE9-F0A2AE7B2F94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778233-6906-4480-A02D-EEE6CC212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04E601-2F60-4F35-A45D-22C041F4B95E}"/>
                </a:ext>
              </a:extLst>
            </p:cNvPr>
            <p:cNvCxnSpPr/>
            <p:nvPr/>
          </p:nvCxnSpPr>
          <p:spPr>
            <a:xfrm>
              <a:off x="5070915" y="3804746"/>
              <a:ext cx="678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19F40-455D-4E29-8F22-3D8304A6752C}"/>
              </a:ext>
            </a:extLst>
          </p:cNvPr>
          <p:cNvGrpSpPr/>
          <p:nvPr/>
        </p:nvGrpSpPr>
        <p:grpSpPr>
          <a:xfrm>
            <a:off x="3393868" y="2268190"/>
            <a:ext cx="727279" cy="945930"/>
            <a:chOff x="3393868" y="2268190"/>
            <a:chExt cx="727279" cy="94593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469CB1-857E-4CF9-AE66-859E787C9F71}"/>
                </a:ext>
              </a:extLst>
            </p:cNvPr>
            <p:cNvGrpSpPr/>
            <p:nvPr/>
          </p:nvGrpSpPr>
          <p:grpSpPr>
            <a:xfrm>
              <a:off x="3393868" y="2268190"/>
              <a:ext cx="678244" cy="945930"/>
              <a:chOff x="5070915" y="3804746"/>
              <a:chExt cx="678244" cy="9459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FA0CC9C-C425-4E4C-96AF-51DEC21A040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B6B2F82-9EBD-4D76-A8FF-39F5265707B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D84AEEB-BB04-4337-8BD6-A271D00C4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B9FF1DB-2F09-4C02-89BC-D632DB256FF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CC2AD2-B9C5-42F8-A599-BA7549E82D3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C367BA7-22D9-40EF-8B08-F7EC64B4F03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13BD812-0BE7-4910-9367-BD3974532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6D83D9-CC3B-47B8-87E2-5A5622933E6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E89C70-F35C-438B-83B3-1143726F4EE9}"/>
                </a:ext>
              </a:extLst>
            </p:cNvPr>
            <p:cNvSpPr/>
            <p:nvPr/>
          </p:nvSpPr>
          <p:spPr>
            <a:xfrm>
              <a:off x="3942471" y="228558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FB253AE3-075D-405E-8F12-6839EE7EE730}"/>
              </a:ext>
            </a:extLst>
          </p:cNvPr>
          <p:cNvSpPr/>
          <p:nvPr/>
        </p:nvSpPr>
        <p:spPr>
          <a:xfrm>
            <a:off x="10001378" y="1965011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757FA7-41C1-42B2-9B18-D4F99141E184}"/>
              </a:ext>
            </a:extLst>
          </p:cNvPr>
          <p:cNvGrpSpPr/>
          <p:nvPr/>
        </p:nvGrpSpPr>
        <p:grpSpPr>
          <a:xfrm>
            <a:off x="1806604" y="3767352"/>
            <a:ext cx="848351" cy="945930"/>
            <a:chOff x="409740" y="3643880"/>
            <a:chExt cx="848351" cy="9459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A70EEF-3BB5-482E-9EF3-292278A1C21D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D40266-852F-4185-88A4-D345AA1CCB3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4E33CE0-49B5-42BF-B67D-4E893304D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19BABF4-DBE5-4048-B4C1-8B702065EE7A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E0269C5-EDE2-4A84-8A28-A503325A3E3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35F9DE0-3909-4269-9EEE-CB13AA049357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252ED6D-8FA4-40C5-9F49-AAE7A31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3B098D-B0D2-455A-B9C0-19AA8A3DC7BD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93E564-5CB4-4496-A2A1-7BE4DCAFF40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F44350-50D3-4DBC-A893-486873A46E7B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AE0CC53-3522-4C30-BCB9-81A95AD9E3C9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E449E8-9859-44EF-BA36-5BED70C17207}"/>
              </a:ext>
            </a:extLst>
          </p:cNvPr>
          <p:cNvGrpSpPr/>
          <p:nvPr/>
        </p:nvGrpSpPr>
        <p:grpSpPr>
          <a:xfrm>
            <a:off x="530117" y="3800146"/>
            <a:ext cx="678244" cy="945930"/>
            <a:chOff x="4466895" y="3090041"/>
            <a:chExt cx="2007476" cy="237533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19260C4-8014-48D3-870E-BCC2D6A2794C}"/>
                </a:ext>
              </a:extLst>
            </p:cNvPr>
            <p:cNvSpPr/>
            <p:nvPr/>
          </p:nvSpPr>
          <p:spPr>
            <a:xfrm>
              <a:off x="4466896" y="3090042"/>
              <a:ext cx="2007475" cy="2375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B9AFEB-CE70-4F42-953A-08A818FD3A40}"/>
                </a:ext>
              </a:extLst>
            </p:cNvPr>
            <p:cNvCxnSpPr>
              <a:cxnSpLocks/>
            </p:cNvCxnSpPr>
            <p:nvPr/>
          </p:nvCxnSpPr>
          <p:spPr>
            <a:xfrm>
              <a:off x="5806965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2109735-DBA1-4133-9C95-884748B7C3C5}"/>
                </a:ext>
              </a:extLst>
            </p:cNvPr>
            <p:cNvCxnSpPr/>
            <p:nvPr/>
          </p:nvCxnSpPr>
          <p:spPr>
            <a:xfrm>
              <a:off x="4466896" y="3626070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C3CECA-B6E2-4760-BCF6-B8162B362428}"/>
                </a:ext>
              </a:extLst>
            </p:cNvPr>
            <p:cNvCxnSpPr/>
            <p:nvPr/>
          </p:nvCxnSpPr>
          <p:spPr>
            <a:xfrm>
              <a:off x="4466895" y="426194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CF9B5E-4A91-481F-8DD8-AEF5EFE5AF1A}"/>
                </a:ext>
              </a:extLst>
            </p:cNvPr>
            <p:cNvCxnSpPr/>
            <p:nvPr/>
          </p:nvCxnSpPr>
          <p:spPr>
            <a:xfrm>
              <a:off x="4466895" y="485052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310478-90C0-4CF3-91CC-E27DC981A2FF}"/>
                </a:ext>
              </a:extLst>
            </p:cNvPr>
            <p:cNvCxnSpPr>
              <a:cxnSpLocks/>
            </p:cNvCxnSpPr>
            <p:nvPr/>
          </p:nvCxnSpPr>
          <p:spPr>
            <a:xfrm>
              <a:off x="5139558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7DADD9-9E62-49E1-96E3-173558803734}"/>
              </a:ext>
            </a:extLst>
          </p:cNvPr>
          <p:cNvGrpSpPr/>
          <p:nvPr/>
        </p:nvGrpSpPr>
        <p:grpSpPr>
          <a:xfrm>
            <a:off x="3415712" y="3767352"/>
            <a:ext cx="856920" cy="945930"/>
            <a:chOff x="3415712" y="3767352"/>
            <a:chExt cx="856920" cy="9459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AE0D11-C5E4-49DC-8728-2C1050578F29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CAF0117-1B4A-436C-8E52-08EE4E060228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6C221C7-BC97-4CB0-B7EE-B6059D1E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9BFE062-7B97-4160-A8CF-BF668419DCC0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88EFE9-25CB-4137-8A45-082959394EDA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A09775D-F8F2-450B-AD58-8807FB7FD269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5A2D771-60EF-4C85-BEE9-7FE4A0208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68223F-8FB2-4FEA-B7D1-C0F1226A697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CDBBD9-B1FD-4271-997C-0630BE047EB0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4602B1-9A35-4A52-99E5-35DFE247308C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B502F3-64BC-4D1E-8161-FC286F5F780A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D02B3B-CC37-4A7E-8ACC-178569162CF5}"/>
              </a:ext>
            </a:extLst>
          </p:cNvPr>
          <p:cNvGrpSpPr/>
          <p:nvPr/>
        </p:nvGrpSpPr>
        <p:grpSpPr>
          <a:xfrm>
            <a:off x="4826345" y="3761074"/>
            <a:ext cx="839195" cy="945930"/>
            <a:chOff x="5013029" y="3739702"/>
            <a:chExt cx="839195" cy="94593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7D51D0-0EBD-4F61-B6FF-013298E75F78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479E95B-6332-48F8-B9E9-92434FC1A2BA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4ECD4FB-CAED-45F1-9D44-6C65F43C3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573C49D-72DF-4A35-9E22-93B8B1BB14E8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8817BB-D0D7-4F66-A94D-9486811C6C61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62505A5-8CF6-4D84-ABDC-2B1D17EA0C5B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6FF8C7D-136C-41BD-B3F7-B9EC33470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D25A05A-25B9-4D29-9262-6EF70B8FE22C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4D6EEC3-7E34-4179-A573-49FA09BE9C96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5E1810E-F9F7-4EC0-B463-BFEA8845D551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4C90DDC-2210-41EB-8BDF-1C3184F01F46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C82264-7418-4EDF-85EA-5CC52F9A1A0B}"/>
              </a:ext>
            </a:extLst>
          </p:cNvPr>
          <p:cNvGrpSpPr/>
          <p:nvPr/>
        </p:nvGrpSpPr>
        <p:grpSpPr>
          <a:xfrm>
            <a:off x="4794965" y="2293489"/>
            <a:ext cx="761945" cy="945930"/>
            <a:chOff x="6650588" y="3721660"/>
            <a:chExt cx="761945" cy="94593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D67DAC4-E158-4B93-B4BE-DCC8B41A173C}"/>
                </a:ext>
              </a:extLst>
            </p:cNvPr>
            <p:cNvGrpSpPr/>
            <p:nvPr/>
          </p:nvGrpSpPr>
          <p:grpSpPr>
            <a:xfrm>
              <a:off x="6650588" y="3721660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4D4ED1F-AC93-43D1-8808-34B20C22994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6E79092-B23D-4B62-BA37-23B442EA05C0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7B277C8-8303-40E3-89AE-2FD35CD6D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55E3E6E-B3C3-4FD9-B042-191183AAC27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12D5E74-2093-4EBD-9DD9-2216F610405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C6A9556-D47E-4388-8B10-85913417064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10B82C8-A9D3-46C1-9599-80BF3CBD3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89EA692-0785-4B44-84F5-9B5F9B424D33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BA0DB1D-C0C6-44EF-B4C5-9137447DB32A}"/>
                </a:ext>
              </a:extLst>
            </p:cNvPr>
            <p:cNvSpPr/>
            <p:nvPr/>
          </p:nvSpPr>
          <p:spPr>
            <a:xfrm>
              <a:off x="7012228" y="421620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6FA4E5-AAF6-469F-921F-5BCD1A4D8884}"/>
                </a:ext>
              </a:extLst>
            </p:cNvPr>
            <p:cNvSpPr/>
            <p:nvPr/>
          </p:nvSpPr>
          <p:spPr>
            <a:xfrm>
              <a:off x="6794152" y="396991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AB4EA1E-B4C9-47D7-B7FD-4710478190E1}"/>
                </a:ext>
              </a:extLst>
            </p:cNvPr>
            <p:cNvSpPr/>
            <p:nvPr/>
          </p:nvSpPr>
          <p:spPr>
            <a:xfrm>
              <a:off x="7233857" y="373905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50DDA6E-A5F9-42FD-A983-E85C3ABBB033}"/>
              </a:ext>
            </a:extLst>
          </p:cNvPr>
          <p:cNvGrpSpPr/>
          <p:nvPr/>
        </p:nvGrpSpPr>
        <p:grpSpPr>
          <a:xfrm>
            <a:off x="6641234" y="5182827"/>
            <a:ext cx="862063" cy="945930"/>
            <a:chOff x="6641234" y="5182827"/>
            <a:chExt cx="862063" cy="94593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0980F6F-72D5-41DA-A35C-C8A173228745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709B57B-8DC5-4FA4-B3E6-132A2EC2447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482C468-6D5D-4504-A80F-0C90A68459BA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15160915-AE37-4D53-8381-E7ADFAE07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4B295C-C5AC-460D-A6B9-6795B75FCCDD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C9F5869C-0844-4855-95EE-4FA6C052D06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60E6E60A-0CF6-4117-9D7F-930C4E0641F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C87FA1A8-C79B-44EF-B654-084EC5FB1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E195A1-7C52-4951-A4DD-D14044D82DC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FCBF544-ADAD-42FD-9FA4-D0E82FA9B69A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D955DB0-F45E-4B29-B203-A14E295CCA4B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7307538-9313-4961-8FE1-709ECC7BAAD7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712D744-F285-4EB1-98EA-03B5B5DB78BD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109B653-5617-4ADD-BD0C-E26A77ACC0EF}"/>
              </a:ext>
            </a:extLst>
          </p:cNvPr>
          <p:cNvGrpSpPr/>
          <p:nvPr/>
        </p:nvGrpSpPr>
        <p:grpSpPr>
          <a:xfrm>
            <a:off x="6678466" y="2229170"/>
            <a:ext cx="852137" cy="945930"/>
            <a:chOff x="6678466" y="2229170"/>
            <a:chExt cx="852137" cy="94593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3D28136-FFB2-44D4-A82F-9B9BD7EB6993}"/>
                </a:ext>
              </a:extLst>
            </p:cNvPr>
            <p:cNvSpPr/>
            <p:nvPr/>
          </p:nvSpPr>
          <p:spPr>
            <a:xfrm>
              <a:off x="7119106" y="27204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68D2983-2262-43F2-B271-D2F763F36A35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014CCBB-EFB5-4117-8543-207602E08C0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87DE0F7-68AF-4627-9859-EFF638A27B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91C396F-2EA8-407B-AC5A-01B1C0C17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AFCB30CF-599B-4E49-ACD9-4D0A05B2F73E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70E22795-E4F8-4D96-B2F9-BF43A7B94154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B593E17-122C-434D-8A2F-956BA1CAFB7F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6A8165AA-9224-4D3F-B345-935AD91C8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D69D74A-D781-4D57-930B-27A5EB77FC2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B940310-CDBB-41C6-8BCB-32D836B72E9F}"/>
                </a:ext>
              </a:extLst>
            </p:cNvPr>
            <p:cNvSpPr/>
            <p:nvPr/>
          </p:nvSpPr>
          <p:spPr>
            <a:xfrm>
              <a:off x="6893616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AC1FFDC-E90A-4BD3-A5CC-70F2F4F36B6A}"/>
                </a:ext>
              </a:extLst>
            </p:cNvPr>
            <p:cNvSpPr/>
            <p:nvPr/>
          </p:nvSpPr>
          <p:spPr>
            <a:xfrm>
              <a:off x="7351927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3650252-814C-45D8-8044-99119C011813}"/>
                </a:ext>
              </a:extLst>
            </p:cNvPr>
            <p:cNvSpPr/>
            <p:nvPr/>
          </p:nvSpPr>
          <p:spPr>
            <a:xfrm>
              <a:off x="6678466" y="271353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911A4C0-525D-4E70-B648-99B355043E93}"/>
              </a:ext>
            </a:extLst>
          </p:cNvPr>
          <p:cNvGrpSpPr/>
          <p:nvPr/>
        </p:nvGrpSpPr>
        <p:grpSpPr>
          <a:xfrm>
            <a:off x="8410864" y="2222892"/>
            <a:ext cx="767582" cy="945930"/>
            <a:chOff x="8656541" y="2477768"/>
            <a:chExt cx="767582" cy="94593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CCEEB8-552C-45E3-B009-19727AC9463F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9C37AA3-6F0B-4A36-BDB6-A6303B6B43F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9475B442-A8DD-46DB-9DD7-52739F4A6BD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641DE70-B997-49B6-A3C5-5A06052C7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DE0554C-2A3D-4AD4-8E0C-392B6F63768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7F8AB6B-4743-4ED4-90D2-E53D112216CF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0230362E-8BF7-414E-BCD9-DA66651AC2D1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9C5ACD88-D820-47E6-90DA-192675C7B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C50CBC4-3323-4966-9869-40640FD9EED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D0746C8-6EFD-4815-9D53-A79215945874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98A4BAA-DB3E-4AE1-B15C-0972C704940F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B850CEC-7529-4BBB-B9DA-C90D0FD42A40}"/>
              </a:ext>
            </a:extLst>
          </p:cNvPr>
          <p:cNvGrpSpPr/>
          <p:nvPr/>
        </p:nvGrpSpPr>
        <p:grpSpPr>
          <a:xfrm>
            <a:off x="8635501" y="3778608"/>
            <a:ext cx="847195" cy="945930"/>
            <a:chOff x="8635501" y="3778608"/>
            <a:chExt cx="847195" cy="945930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8A61713-B600-49C3-80BB-FFB6334CFE57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62FFCEE-5E7D-499D-81F9-B8A0F5E0FB6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1596F7C2-9976-4F36-BDE6-55BF690243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1DF78C8B-7A7A-4940-863F-423B06A3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8D6143D2-FF10-4C92-A16F-0E2A879B8660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35406AC-0BA9-4142-8834-98E405EBB912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5A9CD948-F476-4C3A-BC3C-31C6F971684D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2E71A2CA-07E8-45D8-A46E-B2C433DAF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879DCBC-AABA-4907-BCD8-66C4741222E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4804E53-83E1-406D-BB20-E74658FDDAD5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AC443E4-727E-4580-9C3C-83D73617770A}"/>
                </a:ext>
              </a:extLst>
            </p:cNvPr>
            <p:cNvSpPr/>
            <p:nvPr/>
          </p:nvSpPr>
          <p:spPr>
            <a:xfrm>
              <a:off x="8635501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F7444B6-8150-4950-9DE3-3933A9819696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E76B364-092F-4507-865A-8D62F12A902E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01A322-FDB7-4D58-AB48-082B7051B33C}"/>
              </a:ext>
            </a:extLst>
          </p:cNvPr>
          <p:cNvGrpSpPr/>
          <p:nvPr/>
        </p:nvGrpSpPr>
        <p:grpSpPr>
          <a:xfrm>
            <a:off x="6544879" y="3710375"/>
            <a:ext cx="843525" cy="945930"/>
            <a:chOff x="6544879" y="3710375"/>
            <a:chExt cx="843525" cy="94593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E0174C8-126F-411C-8A3C-D2F92D7B70E1}"/>
                </a:ext>
              </a:extLst>
            </p:cNvPr>
            <p:cNvSpPr/>
            <p:nvPr/>
          </p:nvSpPr>
          <p:spPr>
            <a:xfrm>
              <a:off x="6544879" y="443555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B42A5B7-4A26-49D4-9C36-41EF9CE26ABD}"/>
                </a:ext>
              </a:extLst>
            </p:cNvPr>
            <p:cNvSpPr/>
            <p:nvPr/>
          </p:nvSpPr>
          <p:spPr>
            <a:xfrm>
              <a:off x="6758052" y="419240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3C8A14A-CB0B-445A-AD09-EB6D82185668}"/>
                </a:ext>
              </a:extLst>
            </p:cNvPr>
            <p:cNvSpPr/>
            <p:nvPr/>
          </p:nvSpPr>
          <p:spPr>
            <a:xfrm>
              <a:off x="6993482" y="418232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3724C11-5566-440B-8208-9812DCD68ECB}"/>
                </a:ext>
              </a:extLst>
            </p:cNvPr>
            <p:cNvSpPr/>
            <p:nvPr/>
          </p:nvSpPr>
          <p:spPr>
            <a:xfrm>
              <a:off x="7209728" y="396186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A567531-7CDF-4C19-A0BE-DBDE161651FC}"/>
                </a:ext>
              </a:extLst>
            </p:cNvPr>
            <p:cNvGrpSpPr/>
            <p:nvPr/>
          </p:nvGrpSpPr>
          <p:grpSpPr>
            <a:xfrm>
              <a:off x="6627312" y="3710375"/>
              <a:ext cx="678244" cy="945930"/>
              <a:chOff x="5070915" y="3804746"/>
              <a:chExt cx="678244" cy="94593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30916C2-6863-4539-95BA-5140CC289D5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E9C7408-278A-4CDA-8C7F-8F9569FF617B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964A0229-852A-4CB3-A037-C415E19A2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87687AA1-21B5-45D4-B9F0-F994C3C2F87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04A9F21-D9EE-4FA7-AA72-8C78BCB72191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BA08AF3D-4DB2-44D0-BE73-7E73126440D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3350A8AB-51C3-46ED-AB3D-38D8A3CAE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3147CBF-F187-4187-84D5-411E9C12747F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716B47A-D3C1-4310-8221-96C2072664C5}"/>
              </a:ext>
            </a:extLst>
          </p:cNvPr>
          <p:cNvGrpSpPr/>
          <p:nvPr/>
        </p:nvGrpSpPr>
        <p:grpSpPr>
          <a:xfrm>
            <a:off x="8500202" y="5174593"/>
            <a:ext cx="862063" cy="945930"/>
            <a:chOff x="8500202" y="5174593"/>
            <a:chExt cx="862063" cy="94593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2910F15-BAEB-416A-AC1E-5D0134DA68B7}"/>
                </a:ext>
              </a:extLst>
            </p:cNvPr>
            <p:cNvGrpSpPr/>
            <p:nvPr/>
          </p:nvGrpSpPr>
          <p:grpSpPr>
            <a:xfrm>
              <a:off x="8600599" y="5174593"/>
              <a:ext cx="678244" cy="945930"/>
              <a:chOff x="5070915" y="3804746"/>
              <a:chExt cx="678244" cy="945930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1859093-0C67-4726-9F82-6E0C8907BE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942B615-A3A1-46F1-B93A-170845CEB5E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73728462-5C16-4B32-BCCF-7E2225C97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F094F5F4-6EA5-450B-95F8-58D79C4FBBA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BA95AFD5-B113-4032-81C0-0AADD463916A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F2B247-CF4C-4AFF-9521-20BE599C714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92CB599C-1F03-484D-83F9-FBC1A6D6B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8F9F4A5-1EBB-44AC-90B8-877BFF646141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59D818-5980-469D-B4FB-CF0492AE4AA1}"/>
                </a:ext>
              </a:extLst>
            </p:cNvPr>
            <p:cNvSpPr/>
            <p:nvPr/>
          </p:nvSpPr>
          <p:spPr>
            <a:xfrm>
              <a:off x="8500202" y="54268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F442C00-8E56-4DED-BCBD-9C6AEED35EC1}"/>
                </a:ext>
              </a:extLst>
            </p:cNvPr>
            <p:cNvSpPr/>
            <p:nvPr/>
          </p:nvSpPr>
          <p:spPr>
            <a:xfrm>
              <a:off x="8722670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0D172D7-EC18-4A8E-B396-D0AA802F6023}"/>
                </a:ext>
              </a:extLst>
            </p:cNvPr>
            <p:cNvSpPr/>
            <p:nvPr/>
          </p:nvSpPr>
          <p:spPr>
            <a:xfrm>
              <a:off x="8958100" y="566901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766BD26-FEBB-4B6C-86EF-BC15261EF364}"/>
                </a:ext>
              </a:extLst>
            </p:cNvPr>
            <p:cNvSpPr/>
            <p:nvPr/>
          </p:nvSpPr>
          <p:spPr>
            <a:xfrm>
              <a:off x="9183589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C0688B-FDB3-4DE2-A28C-2BFD3D014AFF}"/>
              </a:ext>
            </a:extLst>
          </p:cNvPr>
          <p:cNvGrpSpPr/>
          <p:nvPr/>
        </p:nvGrpSpPr>
        <p:grpSpPr>
          <a:xfrm>
            <a:off x="2466100" y="5292930"/>
            <a:ext cx="824295" cy="945930"/>
            <a:chOff x="2466100" y="5292930"/>
            <a:chExt cx="824295" cy="945930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D07A7DC7-9809-449F-A343-22F7A8E40499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EA97C04-C571-4BA9-88DD-FB7902E2F9A5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4C0DFB0B-9BA9-4B29-BAFF-580ECAF06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B7E5748-618E-4FA3-8009-74F660F2D69B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2698852-3847-4CE9-BD94-B0E2D4E861D0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99996B0-9A5A-49F4-882F-BA152BFD55F1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A7485A7-1C16-4BF4-BB56-0BA57E8E2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5F18B00-5CC7-46F1-A332-FA4CAF96193E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DBC1BA1-E643-40A9-9F04-084538E99C86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C40E7A05-06EA-451B-856B-576A45B14FED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794E9E9-BDB5-43F9-9F94-FA4B7BE35222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3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Butler</dc:creator>
  <cp:lastModifiedBy>Paul Butler</cp:lastModifiedBy>
  <cp:revision>5</cp:revision>
  <dcterms:created xsi:type="dcterms:W3CDTF">2021-03-11T21:18:10Z</dcterms:created>
  <dcterms:modified xsi:type="dcterms:W3CDTF">2021-03-14T19:22:18Z</dcterms:modified>
</cp:coreProperties>
</file>