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405761-8053-4AEA-8F44-BB684A6AB7F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5C43414-F636-4BC1-B47D-BC0A17B847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Cinderlla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2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About 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Charles Perrault(1628-1703), French poet and writer. The founder of fairy tales. </a:t>
            </a:r>
            <a:r>
              <a:rPr lang="en-US" altLang="zh-CN" dirty="0" smtClean="0"/>
              <a:t>People called him: </a:t>
            </a:r>
            <a:r>
              <a:rPr lang="en-US" altLang="zh-CN" dirty="0"/>
              <a:t>"father of French children's </a:t>
            </a:r>
            <a:r>
              <a:rPr lang="en-US" altLang="zh-CN" dirty="0" smtClean="0"/>
              <a:t>literature“. </a:t>
            </a:r>
            <a:r>
              <a:rPr lang="en-US" altLang="zh-CN" dirty="0"/>
              <a:t>He </a:t>
            </a:r>
            <a:r>
              <a:rPr lang="en-US" altLang="zh-CN" dirty="0" smtClean="0"/>
              <a:t>was born </a:t>
            </a:r>
            <a:r>
              <a:rPr lang="en-US" altLang="zh-CN" dirty="0"/>
              <a:t>into a rich family. The most </a:t>
            </a:r>
            <a:r>
              <a:rPr lang="en-US" altLang="zh-CN" dirty="0" smtClean="0"/>
              <a:t> </a:t>
            </a:r>
            <a:r>
              <a:rPr lang="en-US" altLang="zh-CN" dirty="0"/>
              <a:t>reason for the success of Perot's fairy tale is that </a:t>
            </a:r>
            <a:r>
              <a:rPr lang="en-US" altLang="zh-CN" dirty="0" smtClean="0"/>
              <a:t>express </a:t>
            </a:r>
            <a:r>
              <a:rPr lang="en-US" altLang="zh-CN" dirty="0"/>
              <a:t>what people really </a:t>
            </a:r>
            <a:r>
              <a:rPr lang="en-US" altLang="zh-CN" dirty="0" smtClean="0"/>
              <a:t>think of: </a:t>
            </a:r>
            <a:r>
              <a:rPr lang="en-US" altLang="zh-CN" dirty="0"/>
              <a:t>to celebrate goodness and light, and to </a:t>
            </a:r>
            <a:r>
              <a:rPr lang="en-US" altLang="zh-CN" dirty="0" smtClean="0"/>
              <a:t>suppress evil and darkness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04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altLang="zh-CN" dirty="0"/>
              <a:t>"Cinderella" tells the story of a filial and kind-hearted girl who has been abused by her stepmother and sisters for a long time, works as a maid in the kitchen, and is gray and dirty every day.</a:t>
            </a:r>
          </a:p>
          <a:p>
            <a:pPr marL="68580" indent="0">
              <a:buNone/>
            </a:pPr>
            <a:r>
              <a:rPr lang="en-US" altLang="zh-CN" dirty="0" smtClean="0"/>
              <a:t>Later</a:t>
            </a:r>
            <a:r>
              <a:rPr lang="en-US" altLang="zh-CN" dirty="0"/>
              <a:t>, she was helped by her godmother to attend the ball, but she forgot to go home before 12 </a:t>
            </a:r>
            <a:r>
              <a:rPr lang="en-US" altLang="zh-CN" dirty="0" smtClean="0"/>
              <a:t>o‘clock </a:t>
            </a:r>
            <a:r>
              <a:rPr lang="en-US" altLang="zh-CN" dirty="0"/>
              <a:t>and left a crystal shoe with her, and later the prince found her and lived with the </a:t>
            </a:r>
            <a:r>
              <a:rPr lang="en-US" altLang="zh-CN" dirty="0" smtClean="0"/>
              <a:t>prince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58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8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665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</TotalTime>
  <Words>155</Words>
  <Application>Microsoft Office PowerPoint</Application>
  <PresentationFormat>全屏显示(4:3)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穿越</vt:lpstr>
      <vt:lpstr>Cinderlla</vt:lpstr>
      <vt:lpstr>Something About Writer</vt:lpstr>
      <vt:lpstr>Main Content</vt:lpstr>
      <vt:lpstr>PowerPoint 演示文稿</vt:lpstr>
      <vt:lpstr>THANKS</vt:lpstr>
    </vt:vector>
  </TitlesOfParts>
  <Company>SSCR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hftang</dc:creator>
  <cp:lastModifiedBy>hftang</cp:lastModifiedBy>
  <cp:revision>6</cp:revision>
  <dcterms:created xsi:type="dcterms:W3CDTF">2023-08-29T10:55:59Z</dcterms:created>
  <dcterms:modified xsi:type="dcterms:W3CDTF">2023-09-02T08:40:40Z</dcterms:modified>
</cp:coreProperties>
</file>