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矩形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56" name="矩形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矩形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矩形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矩形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任意多边形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任意多边形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任意多边形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任意多边形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任意多边形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任意多边形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任意多边形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任意多边形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任意多边形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任意多边形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任意多边形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任意多边形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任意多边形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530820CF-B880-4189-942D-D702A7CBA730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矩形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矩形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The little mermaid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5907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About the writer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Hans Christian Andersen(1805-1875) is a Danish fairy tale writer, and people called him “Sun of World Children‘s Literature” . He was born into a poor family of shoemakers. And his childhood was poor. After university,  has never worked and mainly survived on manuscript fees until he died</a:t>
            </a:r>
            <a:endParaRPr lang="zh-CN" altLang="en-US" sz="3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734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Main Content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The work tells the story of a mermaid who gave up her life at the bottom of the sea and 300 years of life in order to pursue a noble immortal soul, </a:t>
            </a:r>
            <a:r>
              <a:rPr lang="en-US" altLang="zh-CN" dirty="0" smtClean="0"/>
              <a:t>became </a:t>
            </a:r>
            <a:r>
              <a:rPr lang="en-US" altLang="zh-CN" dirty="0"/>
              <a:t>a human, she wanted to marry the prince, but in the end the prince married another person, and she </a:t>
            </a:r>
            <a:r>
              <a:rPr lang="en-US" altLang="zh-CN" dirty="0" smtClean="0"/>
              <a:t>was </a:t>
            </a:r>
            <a:r>
              <a:rPr lang="en-US" altLang="zh-CN" smtClean="0"/>
              <a:t>sad</a:t>
            </a:r>
            <a:r>
              <a:rPr lang="en-US" altLang="zh-CN" smtClean="0"/>
              <a:t> and </a:t>
            </a:r>
            <a:r>
              <a:rPr lang="en-US" altLang="zh-CN" dirty="0"/>
              <a:t>jumped into the sea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439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643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</TotalTime>
  <Words>127</Words>
  <Application>Microsoft Office PowerPoint</Application>
  <PresentationFormat>全屏显示(4:3)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穿越</vt:lpstr>
      <vt:lpstr>The little mermaid</vt:lpstr>
      <vt:lpstr>About the writer</vt:lpstr>
      <vt:lpstr>Main Content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little mermaid</dc:title>
  <dc:creator>hftang</dc:creator>
  <cp:lastModifiedBy>hftang</cp:lastModifiedBy>
  <cp:revision>4</cp:revision>
  <dcterms:created xsi:type="dcterms:W3CDTF">2023-08-30T07:08:25Z</dcterms:created>
  <dcterms:modified xsi:type="dcterms:W3CDTF">2023-08-31T08:18:34Z</dcterms:modified>
</cp:coreProperties>
</file>