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81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9956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920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1017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1218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507854"/>
            <a:ext cx="8229600" cy="857250"/>
          </a:xfrm>
        </p:spPr>
        <p:txBody>
          <a:bodyPr/>
          <a:lstStyle>
            <a:lvl1pPr algn="l">
              <a:defRPr sz="1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9/2/2023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6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5434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9/2/2023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65456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9/2/2023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214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9/2/2023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1407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5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5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8198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9/2/2023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456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9/2/2023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5C064-DD44-4CAC-873E-2D1F54821676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2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68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b="0" dirty="0" smtClean="0">
                <a:solidFill>
                  <a:schemeClr val="bg1"/>
                </a:solidFill>
              </a:rPr>
              <a:t>The Red Shoes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588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Finally, she discovers her mistake and makes a good girl.</a:t>
            </a:r>
            <a:br>
              <a:rPr lang="en-US" altLang="zh-CN" dirty="0">
                <a:solidFill>
                  <a:schemeClr val="bg1"/>
                </a:solidFill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53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T</a:t>
            </a:r>
            <a:r>
              <a:rPr lang="en-US" altLang="zh-CN" smtClean="0">
                <a:solidFill>
                  <a:schemeClr val="bg1"/>
                </a:solidFill>
              </a:rPr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51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About the writer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	</a:t>
            </a:r>
            <a:r>
              <a:rPr lang="en-US" altLang="zh-CN" sz="2800" dirty="0" smtClean="0">
                <a:solidFill>
                  <a:schemeClr val="bg1"/>
                </a:solidFill>
              </a:rPr>
              <a:t>Hans Christian Andersen(1805-1875) is a Danish fairy tale writer, and people called him “Sun of World Children‘s Literature” . He was born into a poor family of shoemakers. And his childhood was poor. After university,  has never worked and mainly survived on manuscript fees until he died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700" dirty="0" smtClean="0">
                <a:solidFill>
                  <a:schemeClr val="bg1"/>
                </a:solidFill>
              </a:rPr>
              <a:t>Main Content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dirty="0" smtClean="0">
                <a:solidFill>
                  <a:schemeClr val="bg1"/>
                </a:solidFill>
              </a:rPr>
              <a:t>This </a:t>
            </a:r>
            <a:r>
              <a:rPr lang="en-US" altLang="zh-CN" dirty="0">
                <a:solidFill>
                  <a:schemeClr val="bg1"/>
                </a:solidFill>
              </a:rPr>
              <a:t>story is mainly about a poor girl. After her </a:t>
            </a:r>
            <a:r>
              <a:rPr lang="en-US" altLang="zh-CN" dirty="0" smtClean="0">
                <a:solidFill>
                  <a:schemeClr val="bg1"/>
                </a:solidFill>
              </a:rPr>
              <a:t>mother‘s </a:t>
            </a:r>
            <a:r>
              <a:rPr lang="en-US" altLang="zh-CN" dirty="0">
                <a:solidFill>
                  <a:schemeClr val="bg1"/>
                </a:solidFill>
              </a:rPr>
              <a:t>death, she lived with a lady </a:t>
            </a:r>
            <a:r>
              <a:rPr lang="en-US" altLang="zh-CN" dirty="0" smtClean="0">
                <a:solidFill>
                  <a:schemeClr val="bg1"/>
                </a:solidFill>
              </a:rPr>
              <a:t>.She </a:t>
            </a:r>
            <a:r>
              <a:rPr lang="en-US" altLang="zh-CN" dirty="0">
                <a:solidFill>
                  <a:schemeClr val="bg1"/>
                </a:solidFill>
              </a:rPr>
              <a:t>ate well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and dressed </a:t>
            </a:r>
            <a:r>
              <a:rPr lang="en-US" altLang="zh-CN" dirty="0">
                <a:solidFill>
                  <a:schemeClr val="bg1"/>
                </a:solidFill>
              </a:rPr>
              <a:t>well every day. But with </a:t>
            </a:r>
            <a:r>
              <a:rPr lang="en-US" altLang="zh-CN" dirty="0" smtClean="0">
                <a:solidFill>
                  <a:schemeClr val="bg1"/>
                </a:solidFill>
              </a:rPr>
              <a:t>her confirmation</a:t>
            </a:r>
            <a:r>
              <a:rPr lang="en-US" altLang="zh-CN" dirty="0">
                <a:solidFill>
                  <a:schemeClr val="bg1"/>
                </a:solidFill>
              </a:rPr>
              <a:t>, she wore a pair of red shoes (she had to wear black shoes)! And when the lady is very ill, she doesn't care about the lady and puts on red shoes to the </a:t>
            </a:r>
            <a:r>
              <a:rPr lang="en-US" altLang="zh-CN" dirty="0" smtClean="0">
                <a:solidFill>
                  <a:schemeClr val="bg1"/>
                </a:solidFill>
              </a:rPr>
              <a:t>dance. but </a:t>
            </a:r>
            <a:r>
              <a:rPr lang="en-US" altLang="zh-CN" dirty="0">
                <a:solidFill>
                  <a:schemeClr val="bg1"/>
                </a:solidFill>
              </a:rPr>
              <a:t>at the ball, she can't stop dancing. Finally, she discovers her mistake and makes a good girl.</a:t>
            </a:r>
          </a:p>
        </p:txBody>
      </p:sp>
    </p:spTree>
    <p:extLst>
      <p:ext uri="{BB962C8B-B14F-4D97-AF65-F5344CB8AC3E}">
        <p14:creationId xmlns:p14="http://schemas.microsoft.com/office/powerpoint/2010/main" val="9555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This story is mainly about a poor girl.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57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After her mother‘s death, she lived with a lady 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76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She ate well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and dressed well every day.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980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But with her confirmation, she wore a pair of red shoes (she had to wear black shoes)!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02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And when the lady is very ill, she doesn't care about the lady and puts on red shoes to the dance.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21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but at the ball, she can't stop dancing.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594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103</Words>
  <Application>Microsoft Office PowerPoint</Application>
  <PresentationFormat>全屏显示(16:9)</PresentationFormat>
  <Paragraphs>13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The Red Shoes</vt:lpstr>
      <vt:lpstr>About the writer</vt:lpstr>
      <vt:lpstr>Main Content</vt:lpstr>
      <vt:lpstr>This story is mainly about a poor girl.</vt:lpstr>
      <vt:lpstr>After her mother‘s death, she lived with a lady .</vt:lpstr>
      <vt:lpstr>She ate well  and dressed well every day.</vt:lpstr>
      <vt:lpstr>But with her confirmation, she wore a pair of red shoes (she had to wear black shoes)!</vt:lpstr>
      <vt:lpstr>And when the lady is very ill, she doesn't care about the lady and puts on red shoes to the dance.</vt:lpstr>
      <vt:lpstr>but at the ball, she can't stop dancing.</vt:lpstr>
      <vt:lpstr>Finally, she discovers her mistake and makes a good girl. </vt:lpstr>
      <vt:lpstr>TThanks</vt:lpstr>
    </vt:vector>
  </TitlesOfParts>
  <Company>SSCR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Red Shoes</dc:title>
  <dc:creator>hftang</dc:creator>
  <cp:lastModifiedBy>hftang</cp:lastModifiedBy>
  <cp:revision>16</cp:revision>
  <dcterms:created xsi:type="dcterms:W3CDTF">2023-08-13T09:38:15Z</dcterms:created>
  <dcterms:modified xsi:type="dcterms:W3CDTF">2023-09-02T08:39:20Z</dcterms:modified>
</cp:coreProperties>
</file>