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 1. Who had the least/most positive tests?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 2. Who had the lowest/highest survival rate?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3. Who had the least/most deaths from testing positive?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4. Which state or county had the highest recorded covid positive test?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5. Which state has the highest rate of vaccine treatment if data is available?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6. What are the underlying issues that is most related to covid deaths from positive test?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 dirty="0"/>
        </a:p>
        <a:p>
          <a:pPr>
            <a:lnSpc>
              <a:spcPct val="100000"/>
            </a:lnSpc>
            <a:defRPr b="1"/>
          </a:pPr>
          <a:r>
            <a:rPr lang="en-US" dirty="0"/>
            <a:t>7. What is the relation with socio-economic status and deaths.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8. What are the age groups most affected with positive test( if data is available)?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1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1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D1B32484-28F0-428A-9520-8334A2F3F0B1}" srcId="{DCCE571A-4D30-4294-ABAF-6885F619D2D9}" destId="{80308036-41FA-49DF-BC56-8BE1223C877B}" srcOrd="1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1" destOrd="0" parTransId="{FCAB35B7-FF11-4E93-9864-F2B9C97274F4}" sibTransId="{F7BDB8CA-0E84-4B27-8BED-5C7340299BE3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16007" y="0"/>
          <a:ext cx="1078733" cy="10524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14325" y="1208148"/>
          <a:ext cx="3082096" cy="203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 1. Who had the least/most positive tests?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 2. Who had the lowest/highest survival rate?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3. Who had the least/most deaths from testing positive?</a:t>
          </a:r>
        </a:p>
      </dsp:txBody>
      <dsp:txXfrm>
        <a:off x="14325" y="1208148"/>
        <a:ext cx="3082096" cy="2039278"/>
      </dsp:txXfrm>
    </dsp:sp>
    <dsp:sp modelId="{DD091D0A-5A25-4241-91F3-18D32B0BDD4F}">
      <dsp:nvSpPr>
        <dsp:cNvPr id="0" name=""/>
        <dsp:cNvSpPr/>
      </dsp:nvSpPr>
      <dsp:spPr>
        <a:xfrm>
          <a:off x="14325" y="3319841"/>
          <a:ext cx="3082096" cy="39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4325" y="3319841"/>
        <a:ext cx="3082096" cy="394908"/>
      </dsp:txXfrm>
    </dsp:sp>
    <dsp:sp modelId="{210823F6-AC1A-46E3-9D99-A319DF497539}">
      <dsp:nvSpPr>
        <dsp:cNvPr id="0" name=""/>
        <dsp:cNvSpPr/>
      </dsp:nvSpPr>
      <dsp:spPr>
        <a:xfrm>
          <a:off x="4637470" y="0"/>
          <a:ext cx="1078733" cy="10524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5789" y="1208148"/>
          <a:ext cx="3082096" cy="203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4. Which state or county had the highest recorded covid positive test?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5. Which state has the highest rate of vaccine treatment if data is available?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6. What are the underlying issues that is most related to covid deaths from positive test?</a:t>
          </a:r>
        </a:p>
      </dsp:txBody>
      <dsp:txXfrm>
        <a:off x="3635789" y="1208148"/>
        <a:ext cx="3082096" cy="2039278"/>
      </dsp:txXfrm>
    </dsp:sp>
    <dsp:sp modelId="{7CD40649-A74C-4AD8-B9D0-2573A1955C91}">
      <dsp:nvSpPr>
        <dsp:cNvPr id="0" name=""/>
        <dsp:cNvSpPr/>
      </dsp:nvSpPr>
      <dsp:spPr>
        <a:xfrm>
          <a:off x="3635789" y="3319841"/>
          <a:ext cx="3082096" cy="39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635789" y="3319841"/>
        <a:ext cx="3082096" cy="394908"/>
      </dsp:txXfrm>
    </dsp:sp>
    <dsp:sp modelId="{B0A3ABD2-C471-4A21-8AEF-3843C86919E1}">
      <dsp:nvSpPr>
        <dsp:cNvPr id="0" name=""/>
        <dsp:cNvSpPr/>
      </dsp:nvSpPr>
      <dsp:spPr>
        <a:xfrm>
          <a:off x="8258933" y="0"/>
          <a:ext cx="1078733" cy="10524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57252" y="1208148"/>
          <a:ext cx="3082096" cy="2039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7. What is the relation with socio-economic status and deaths.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8. What are the age groups most affected with positive test( if data is available)?</a:t>
          </a:r>
        </a:p>
      </dsp:txBody>
      <dsp:txXfrm>
        <a:off x="7257252" y="1208148"/>
        <a:ext cx="3082096" cy="2039278"/>
      </dsp:txXfrm>
    </dsp:sp>
    <dsp:sp modelId="{6418EBED-F111-425B-8EE2-06B8B2297A68}">
      <dsp:nvSpPr>
        <dsp:cNvPr id="0" name=""/>
        <dsp:cNvSpPr/>
      </dsp:nvSpPr>
      <dsp:spPr>
        <a:xfrm>
          <a:off x="7257252" y="3319841"/>
          <a:ext cx="3082096" cy="39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7257252" y="3319841"/>
        <a:ext cx="3082096" cy="394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Covid Positive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The world has seen nothing like this disease before. So we are getting into the numbers to understand its effect on racial and ethnic groups.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Questions to Answer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56197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{C6510E37-1238-4065-ABC2-33F884619435}tf11665031_win32</Template>
  <TotalTime>14</TotalTime>
  <Words>148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Nova</vt:lpstr>
      <vt:lpstr>Arial Nova Light</vt:lpstr>
      <vt:lpstr>Wingdings 2</vt:lpstr>
      <vt:lpstr>SlateVTI</vt:lpstr>
      <vt:lpstr>Covid Positive  Analysis</vt:lpstr>
      <vt:lpstr>Questions to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Positive  Analysis</dc:title>
  <dc:creator>Burnetta Wood</dc:creator>
  <cp:lastModifiedBy>Burnetta Wood</cp:lastModifiedBy>
  <cp:revision>2</cp:revision>
  <dcterms:created xsi:type="dcterms:W3CDTF">2021-04-08T22:27:25Z</dcterms:created>
  <dcterms:modified xsi:type="dcterms:W3CDTF">2021-04-09T13:18:27Z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