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0" r:id="rId5"/>
    <p:sldId id="28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17CCF5-DA3F-4E5F-BE7C-D8111B2BFEBA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E754A2A0-41CE-428B-9DDC-DCD1FD12D16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 1. Who had the least/most positive tests?</a:t>
          </a:r>
        </a:p>
        <a:p>
          <a:pPr>
            <a:lnSpc>
              <a:spcPct val="100000"/>
            </a:lnSpc>
            <a:defRPr b="1"/>
          </a:pPr>
          <a:r>
            <a:rPr lang="en-US" dirty="0"/>
            <a:t> 2. Who had the lowest/highest survival rate?</a:t>
          </a:r>
        </a:p>
        <a:p>
          <a:pPr>
            <a:lnSpc>
              <a:spcPct val="100000"/>
            </a:lnSpc>
            <a:defRPr b="1"/>
          </a:pPr>
          <a:r>
            <a:rPr lang="en-US" dirty="0"/>
            <a:t>3. Who had the least/most deaths from testing positive?</a:t>
          </a:r>
        </a:p>
      </dgm:t>
    </dgm:pt>
    <dgm:pt modelId="{BE164097-A5AA-4EA1-9E64-D7FCD4DD2A4E}" type="parTrans" cxnId="{507A74C7-FEAF-4A4C-9250-0613CBC2F127}">
      <dgm:prSet/>
      <dgm:spPr/>
      <dgm:t>
        <a:bodyPr/>
        <a:lstStyle/>
        <a:p>
          <a:endParaRPr lang="en-US"/>
        </a:p>
      </dgm:t>
    </dgm:pt>
    <dgm:pt modelId="{02D8D4EF-9694-45C7-AF26-E20371B3C352}" type="sibTrans" cxnId="{507A74C7-FEAF-4A4C-9250-0613CBC2F127}">
      <dgm:prSet/>
      <dgm:spPr/>
      <dgm:t>
        <a:bodyPr/>
        <a:lstStyle/>
        <a:p>
          <a:endParaRPr lang="en-US"/>
        </a:p>
      </dgm:t>
    </dgm:pt>
    <dgm:pt modelId="{C2F66EED-74C3-4F36-A1D4-8AFCBB009938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5CF5C62A-BD1A-4922-92B6-33ECA44C1F76}" type="parTrans" cxnId="{7A243DB8-C0B8-4718-B558-CE939B8FF03E}">
      <dgm:prSet/>
      <dgm:spPr/>
      <dgm:t>
        <a:bodyPr/>
        <a:lstStyle/>
        <a:p>
          <a:endParaRPr lang="en-US"/>
        </a:p>
      </dgm:t>
    </dgm:pt>
    <dgm:pt modelId="{F9BAA161-AAEC-4A41-B4D9-A27EAD80526E}" type="sibTrans" cxnId="{7A243DB8-C0B8-4718-B558-CE939B8FF03E}">
      <dgm:prSet/>
      <dgm:spPr/>
      <dgm:t>
        <a:bodyPr/>
        <a:lstStyle/>
        <a:p>
          <a:endParaRPr lang="en-US"/>
        </a:p>
      </dgm:t>
    </dgm:pt>
    <dgm:pt modelId="{DCCE571A-4D30-4294-ABAF-6885F619D2D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4. Which state or county had the highest recorded covid positive test?</a:t>
          </a:r>
        </a:p>
        <a:p>
          <a:pPr>
            <a:lnSpc>
              <a:spcPct val="100000"/>
            </a:lnSpc>
            <a:defRPr b="1"/>
          </a:pPr>
          <a:r>
            <a:rPr lang="en-US" dirty="0"/>
            <a:t>5. Which state has the highest rate of vaccine treatment if data is available?</a:t>
          </a:r>
        </a:p>
        <a:p>
          <a:pPr>
            <a:lnSpc>
              <a:spcPct val="100000"/>
            </a:lnSpc>
            <a:defRPr b="1"/>
          </a:pPr>
          <a:r>
            <a:rPr lang="en-US" dirty="0"/>
            <a:t>6. What are the underlying issues that is most related to covid deaths from positive test?</a:t>
          </a:r>
        </a:p>
      </dgm:t>
    </dgm:pt>
    <dgm:pt modelId="{3AD83C96-5A95-4337-BF2D-97454AF7F108}" type="parTrans" cxnId="{E70347E4-4461-4B80-8927-4CA0AEBFAAF8}">
      <dgm:prSet/>
      <dgm:spPr/>
      <dgm:t>
        <a:bodyPr/>
        <a:lstStyle/>
        <a:p>
          <a:endParaRPr lang="en-US"/>
        </a:p>
      </dgm:t>
    </dgm:pt>
    <dgm:pt modelId="{2C1DF6EC-6090-4926-A556-3D2417B7F2AA}" type="sibTrans" cxnId="{E70347E4-4461-4B80-8927-4CA0AEBFAAF8}">
      <dgm:prSet/>
      <dgm:spPr/>
      <dgm:t>
        <a:bodyPr/>
        <a:lstStyle/>
        <a:p>
          <a:endParaRPr lang="en-US"/>
        </a:p>
      </dgm:t>
    </dgm:pt>
    <dgm:pt modelId="{B4C55E9F-B5C0-4AD1-919B-D2D83AC9CD40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D1B05DEA-DFE0-4560-B75F-1C2BCB67A7C6}" type="parTrans" cxnId="{B2BEE9D2-644C-400C-8E33-2C4491C5B104}">
      <dgm:prSet/>
      <dgm:spPr/>
      <dgm:t>
        <a:bodyPr/>
        <a:lstStyle/>
        <a:p>
          <a:endParaRPr lang="en-US"/>
        </a:p>
      </dgm:t>
    </dgm:pt>
    <dgm:pt modelId="{A6301E27-5ACC-4907-A7C8-B41877235C87}" type="sibTrans" cxnId="{B2BEE9D2-644C-400C-8E33-2C4491C5B104}">
      <dgm:prSet/>
      <dgm:spPr/>
      <dgm:t>
        <a:bodyPr/>
        <a:lstStyle/>
        <a:p>
          <a:endParaRPr lang="en-US"/>
        </a:p>
      </dgm:t>
    </dgm:pt>
    <dgm:pt modelId="{1C1B28B7-2609-4BAA-AAAB-5801EDFD334C}">
      <dgm:prSet/>
      <dgm:spPr/>
      <dgm:t>
        <a:bodyPr/>
        <a:lstStyle/>
        <a:p>
          <a:pPr>
            <a:lnSpc>
              <a:spcPct val="100000"/>
            </a:lnSpc>
            <a:defRPr b="1"/>
          </a:pPr>
          <a:endParaRPr lang="en-US" dirty="0"/>
        </a:p>
        <a:p>
          <a:pPr>
            <a:lnSpc>
              <a:spcPct val="100000"/>
            </a:lnSpc>
            <a:defRPr b="1"/>
          </a:pPr>
          <a:r>
            <a:rPr lang="en-US" dirty="0"/>
            <a:t>7. What is the relation with socio-economic status and deaths.</a:t>
          </a:r>
        </a:p>
        <a:p>
          <a:pPr>
            <a:lnSpc>
              <a:spcPct val="100000"/>
            </a:lnSpc>
            <a:defRPr b="1"/>
          </a:pPr>
          <a:r>
            <a:rPr lang="en-US" dirty="0"/>
            <a:t>8. What are the age groups most affected with positive test( if data is available)?</a:t>
          </a:r>
        </a:p>
      </dgm:t>
    </dgm:pt>
    <dgm:pt modelId="{2BF5F791-D223-44A4-B231-6C3F4B786D08}" type="parTrans" cxnId="{05037335-2E5B-48BE-86A9-5372B1A16299}">
      <dgm:prSet/>
      <dgm:spPr/>
      <dgm:t>
        <a:bodyPr/>
        <a:lstStyle/>
        <a:p>
          <a:endParaRPr lang="en-US"/>
        </a:p>
      </dgm:t>
    </dgm:pt>
    <dgm:pt modelId="{A432C086-9156-4D32-A06E-6E237CC66D92}" type="sibTrans" cxnId="{05037335-2E5B-48BE-86A9-5372B1A16299}">
      <dgm:prSet/>
      <dgm:spPr/>
      <dgm:t>
        <a:bodyPr/>
        <a:lstStyle/>
        <a:p>
          <a:endParaRPr lang="en-US"/>
        </a:p>
      </dgm:t>
    </dgm:pt>
    <dgm:pt modelId="{28C188E4-A3B1-47AF-802E-B2DED21921BA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C89C556F-BA69-4B68-9F7C-1121B26764B0}" type="parTrans" cxnId="{B807BF75-BC86-4A84-AB83-7B8BC68E737C}">
      <dgm:prSet/>
      <dgm:spPr/>
      <dgm:t>
        <a:bodyPr/>
        <a:lstStyle/>
        <a:p>
          <a:endParaRPr lang="en-US"/>
        </a:p>
      </dgm:t>
    </dgm:pt>
    <dgm:pt modelId="{7BEFF1EA-4DB5-4BD3-A89B-DF0184626A1A}" type="sibTrans" cxnId="{B807BF75-BC86-4A84-AB83-7B8BC68E737C}">
      <dgm:prSet/>
      <dgm:spPr/>
      <dgm:t>
        <a:bodyPr/>
        <a:lstStyle/>
        <a:p>
          <a:endParaRPr lang="en-US"/>
        </a:p>
      </dgm:t>
    </dgm:pt>
    <dgm:pt modelId="{19AE6A50-B2F7-4F98-A456-DF10E94887E7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FCAB35B7-FF11-4E93-9864-F2B9C97274F4}" type="parTrans" cxnId="{F938F5D5-804D-4B23-8281-BE5677075ACA}">
      <dgm:prSet/>
      <dgm:spPr/>
      <dgm:t>
        <a:bodyPr/>
        <a:lstStyle/>
        <a:p>
          <a:endParaRPr lang="en-US"/>
        </a:p>
      </dgm:t>
    </dgm:pt>
    <dgm:pt modelId="{F7BDB8CA-0E84-4B27-8BED-5C7340299BE3}" type="sibTrans" cxnId="{F938F5D5-804D-4B23-8281-BE5677075ACA}">
      <dgm:prSet/>
      <dgm:spPr/>
      <dgm:t>
        <a:bodyPr/>
        <a:lstStyle/>
        <a:p>
          <a:endParaRPr lang="en-US"/>
        </a:p>
      </dgm:t>
    </dgm:pt>
    <dgm:pt modelId="{80308036-41FA-49DF-BC56-8BE1223C877B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CB4C8DF6-8671-4F14-9BD6-68E721D7CBE8}" type="parTrans" cxnId="{D1B32484-28F0-428A-9520-8334A2F3F0B1}">
      <dgm:prSet/>
      <dgm:spPr/>
      <dgm:t>
        <a:bodyPr/>
        <a:lstStyle/>
        <a:p>
          <a:endParaRPr lang="en-US"/>
        </a:p>
      </dgm:t>
    </dgm:pt>
    <dgm:pt modelId="{1F052CFC-B532-468F-8AAE-C7C381ADE52A}" type="sibTrans" cxnId="{D1B32484-28F0-428A-9520-8334A2F3F0B1}">
      <dgm:prSet/>
      <dgm:spPr/>
      <dgm:t>
        <a:bodyPr/>
        <a:lstStyle/>
        <a:p>
          <a:endParaRPr lang="en-US"/>
        </a:p>
      </dgm:t>
    </dgm:pt>
    <dgm:pt modelId="{071926C8-9E08-4BE0-A1E4-133B16FF713E}" type="pres">
      <dgm:prSet presAssocID="{E817CCF5-DA3F-4E5F-BE7C-D8111B2BFEBA}" presName="root" presStyleCnt="0">
        <dgm:presLayoutVars>
          <dgm:dir/>
          <dgm:resizeHandles val="exact"/>
        </dgm:presLayoutVars>
      </dgm:prSet>
      <dgm:spPr/>
    </dgm:pt>
    <dgm:pt modelId="{1DA6F9F3-4A7F-42F9-8B77-7BD552F03105}" type="pres">
      <dgm:prSet presAssocID="{E754A2A0-41CE-428B-9DDC-DCD1FD12D16A}" presName="compNode" presStyleCnt="0"/>
      <dgm:spPr/>
    </dgm:pt>
    <dgm:pt modelId="{AF72813A-2810-4A52-BE92-611D54918694}" type="pres">
      <dgm:prSet presAssocID="{E754A2A0-41CE-428B-9DDC-DCD1FD12D16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0FF9AC2C-F836-43CA-8259-A20F609F4C83}" type="pres">
      <dgm:prSet presAssocID="{E754A2A0-41CE-428B-9DDC-DCD1FD12D16A}" presName="iconSpace" presStyleCnt="0"/>
      <dgm:spPr/>
    </dgm:pt>
    <dgm:pt modelId="{DF27DA54-DCB6-45F4-890E-F7DCC5A4BE12}" type="pres">
      <dgm:prSet presAssocID="{E754A2A0-41CE-428B-9DDC-DCD1FD12D16A}" presName="parTx" presStyleLbl="revTx" presStyleIdx="0" presStyleCnt="6">
        <dgm:presLayoutVars>
          <dgm:chMax val="0"/>
          <dgm:chPref val="0"/>
        </dgm:presLayoutVars>
      </dgm:prSet>
      <dgm:spPr/>
    </dgm:pt>
    <dgm:pt modelId="{E3A03C26-8C60-4D73-A4C2-0678A1DD3B31}" type="pres">
      <dgm:prSet presAssocID="{E754A2A0-41CE-428B-9DDC-DCD1FD12D16A}" presName="txSpace" presStyleCnt="0"/>
      <dgm:spPr/>
    </dgm:pt>
    <dgm:pt modelId="{DD091D0A-5A25-4241-91F3-18D32B0BDD4F}" type="pres">
      <dgm:prSet presAssocID="{E754A2A0-41CE-428B-9DDC-DCD1FD12D16A}" presName="desTx" presStyleLbl="revTx" presStyleIdx="1" presStyleCnt="6">
        <dgm:presLayoutVars/>
      </dgm:prSet>
      <dgm:spPr/>
    </dgm:pt>
    <dgm:pt modelId="{2564C0D4-4875-421D-81DB-70BF6751BBA7}" type="pres">
      <dgm:prSet presAssocID="{02D8D4EF-9694-45C7-AF26-E20371B3C352}" presName="sibTrans" presStyleCnt="0"/>
      <dgm:spPr/>
    </dgm:pt>
    <dgm:pt modelId="{3076B9F9-EC92-4653-AC03-C71FD5E9A400}" type="pres">
      <dgm:prSet presAssocID="{DCCE571A-4D30-4294-ABAF-6885F619D2D9}" presName="compNode" presStyleCnt="0"/>
      <dgm:spPr/>
    </dgm:pt>
    <dgm:pt modelId="{210823F6-AC1A-46E3-9D99-A319DF497539}" type="pres">
      <dgm:prSet presAssocID="{DCCE571A-4D30-4294-ABAF-6885F619D2D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F262968-0DF4-4BB1-BD25-0ED2829FA45D}" type="pres">
      <dgm:prSet presAssocID="{DCCE571A-4D30-4294-ABAF-6885F619D2D9}" presName="iconSpace" presStyleCnt="0"/>
      <dgm:spPr/>
    </dgm:pt>
    <dgm:pt modelId="{3C1752BD-6530-4141-80E9-9A0923780DCB}" type="pres">
      <dgm:prSet presAssocID="{DCCE571A-4D30-4294-ABAF-6885F619D2D9}" presName="parTx" presStyleLbl="revTx" presStyleIdx="2" presStyleCnt="6">
        <dgm:presLayoutVars>
          <dgm:chMax val="0"/>
          <dgm:chPref val="0"/>
        </dgm:presLayoutVars>
      </dgm:prSet>
      <dgm:spPr/>
    </dgm:pt>
    <dgm:pt modelId="{C393D316-1AB7-4A24-B8A5-3485F2713F88}" type="pres">
      <dgm:prSet presAssocID="{DCCE571A-4D30-4294-ABAF-6885F619D2D9}" presName="txSpace" presStyleCnt="0"/>
      <dgm:spPr/>
    </dgm:pt>
    <dgm:pt modelId="{7CD40649-A74C-4AD8-B9D0-2573A1955C91}" type="pres">
      <dgm:prSet presAssocID="{DCCE571A-4D30-4294-ABAF-6885F619D2D9}" presName="desTx" presStyleLbl="revTx" presStyleIdx="3" presStyleCnt="6">
        <dgm:presLayoutVars/>
      </dgm:prSet>
      <dgm:spPr/>
    </dgm:pt>
    <dgm:pt modelId="{9A7327AD-D2A8-4CB1-B3E0-7543B1D84369}" type="pres">
      <dgm:prSet presAssocID="{2C1DF6EC-6090-4926-A556-3D2417B7F2AA}" presName="sibTrans" presStyleCnt="0"/>
      <dgm:spPr/>
    </dgm:pt>
    <dgm:pt modelId="{13BCBAD6-8F08-4029-90C7-8E8A0D0733DD}" type="pres">
      <dgm:prSet presAssocID="{1C1B28B7-2609-4BAA-AAAB-5801EDFD334C}" presName="compNode" presStyleCnt="0"/>
      <dgm:spPr/>
    </dgm:pt>
    <dgm:pt modelId="{B0A3ABD2-C471-4A21-8AEF-3843C86919E1}" type="pres">
      <dgm:prSet presAssocID="{1C1B28B7-2609-4BAA-AAAB-5801EDFD334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05B68FE-639F-4FA9-A205-D74CFD77C39F}" type="pres">
      <dgm:prSet presAssocID="{1C1B28B7-2609-4BAA-AAAB-5801EDFD334C}" presName="iconSpace" presStyleCnt="0"/>
      <dgm:spPr/>
    </dgm:pt>
    <dgm:pt modelId="{C4D97C04-1692-4931-9A64-809D862C1739}" type="pres">
      <dgm:prSet presAssocID="{1C1B28B7-2609-4BAA-AAAB-5801EDFD334C}" presName="parTx" presStyleLbl="revTx" presStyleIdx="4" presStyleCnt="6">
        <dgm:presLayoutVars>
          <dgm:chMax val="0"/>
          <dgm:chPref val="0"/>
        </dgm:presLayoutVars>
      </dgm:prSet>
      <dgm:spPr/>
    </dgm:pt>
    <dgm:pt modelId="{62A868A2-37A4-4832-B3F5-E1EA98BA3648}" type="pres">
      <dgm:prSet presAssocID="{1C1B28B7-2609-4BAA-AAAB-5801EDFD334C}" presName="txSpace" presStyleCnt="0"/>
      <dgm:spPr/>
    </dgm:pt>
    <dgm:pt modelId="{6418EBED-F111-425B-8EE2-06B8B2297A68}" type="pres">
      <dgm:prSet presAssocID="{1C1B28B7-2609-4BAA-AAAB-5801EDFD334C}" presName="desTx" presStyleLbl="revTx" presStyleIdx="5" presStyleCnt="6">
        <dgm:presLayoutVars/>
      </dgm:prSet>
      <dgm:spPr/>
    </dgm:pt>
  </dgm:ptLst>
  <dgm:cxnLst>
    <dgm:cxn modelId="{079E1015-BF7E-499A-99C0-BA5607789253}" type="presOf" srcId="{E754A2A0-41CE-428B-9DDC-DCD1FD12D16A}" destId="{DF27DA54-DCB6-45F4-890E-F7DCC5A4BE12}" srcOrd="0" destOrd="0" presId="urn:microsoft.com/office/officeart/2018/5/layout/CenteredIconLabelDescriptionList"/>
    <dgm:cxn modelId="{05037335-2E5B-48BE-86A9-5372B1A16299}" srcId="{E817CCF5-DA3F-4E5F-BE7C-D8111B2BFEBA}" destId="{1C1B28B7-2609-4BAA-AAAB-5801EDFD334C}" srcOrd="2" destOrd="0" parTransId="{2BF5F791-D223-44A4-B231-6C3F4B786D08}" sibTransId="{A432C086-9156-4D32-A06E-6E237CC66D92}"/>
    <dgm:cxn modelId="{1CCE1B3A-0A40-44CD-A839-C37BCA6E0D94}" type="presOf" srcId="{B4C55E9F-B5C0-4AD1-919B-D2D83AC9CD40}" destId="{7CD40649-A74C-4AD8-B9D0-2573A1955C91}" srcOrd="0" destOrd="0" presId="urn:microsoft.com/office/officeart/2018/5/layout/CenteredIconLabelDescriptionList"/>
    <dgm:cxn modelId="{C5FF5745-4781-44B9-BC29-74DCE41C1172}" type="presOf" srcId="{DCCE571A-4D30-4294-ABAF-6885F619D2D9}" destId="{3C1752BD-6530-4141-80E9-9A0923780DCB}" srcOrd="0" destOrd="0" presId="urn:microsoft.com/office/officeart/2018/5/layout/CenteredIconLabelDescriptionList"/>
    <dgm:cxn modelId="{6F7E1B4A-66A4-466F-97C5-ED0892509BF2}" type="presOf" srcId="{28C188E4-A3B1-47AF-802E-B2DED21921BA}" destId="{6418EBED-F111-425B-8EE2-06B8B2297A68}" srcOrd="0" destOrd="0" presId="urn:microsoft.com/office/officeart/2018/5/layout/CenteredIconLabelDescriptionList"/>
    <dgm:cxn modelId="{31236A4C-17B7-4AD6-A6DF-D5505A7B3830}" type="presOf" srcId="{19AE6A50-B2F7-4F98-A456-DF10E94887E7}" destId="{DD091D0A-5A25-4241-91F3-18D32B0BDD4F}" srcOrd="0" destOrd="1" presId="urn:microsoft.com/office/officeart/2018/5/layout/CenteredIconLabelDescriptionList"/>
    <dgm:cxn modelId="{E3ED426D-0ED9-435E-9A9A-1B437DA49D3E}" type="presOf" srcId="{80308036-41FA-49DF-BC56-8BE1223C877B}" destId="{7CD40649-A74C-4AD8-B9D0-2573A1955C91}" srcOrd="0" destOrd="1" presId="urn:microsoft.com/office/officeart/2018/5/layout/CenteredIconLabelDescriptionList"/>
    <dgm:cxn modelId="{B807BF75-BC86-4A84-AB83-7B8BC68E737C}" srcId="{1C1B28B7-2609-4BAA-AAAB-5801EDFD334C}" destId="{28C188E4-A3B1-47AF-802E-B2DED21921BA}" srcOrd="0" destOrd="0" parTransId="{C89C556F-BA69-4B68-9F7C-1121B26764B0}" sibTransId="{7BEFF1EA-4DB5-4BD3-A89B-DF0184626A1A}"/>
    <dgm:cxn modelId="{D1B32484-28F0-428A-9520-8334A2F3F0B1}" srcId="{DCCE571A-4D30-4294-ABAF-6885F619D2D9}" destId="{80308036-41FA-49DF-BC56-8BE1223C877B}" srcOrd="1" destOrd="0" parTransId="{CB4C8DF6-8671-4F14-9BD6-68E721D7CBE8}" sibTransId="{1F052CFC-B532-468F-8AAE-C7C381ADE52A}"/>
    <dgm:cxn modelId="{4D6131AC-1805-4438-A39D-4F587C933D11}" type="presOf" srcId="{E817CCF5-DA3F-4E5F-BE7C-D8111B2BFEBA}" destId="{071926C8-9E08-4BE0-A1E4-133B16FF713E}" srcOrd="0" destOrd="0" presId="urn:microsoft.com/office/officeart/2018/5/layout/CenteredIconLabelDescriptionList"/>
    <dgm:cxn modelId="{7A243DB8-C0B8-4718-B558-CE939B8FF03E}" srcId="{E754A2A0-41CE-428B-9DDC-DCD1FD12D16A}" destId="{C2F66EED-74C3-4F36-A1D4-8AFCBB009938}" srcOrd="0" destOrd="0" parTransId="{5CF5C62A-BD1A-4922-92B6-33ECA44C1F76}" sibTransId="{F9BAA161-AAEC-4A41-B4D9-A27EAD80526E}"/>
    <dgm:cxn modelId="{507A74C7-FEAF-4A4C-9250-0613CBC2F127}" srcId="{E817CCF5-DA3F-4E5F-BE7C-D8111B2BFEBA}" destId="{E754A2A0-41CE-428B-9DDC-DCD1FD12D16A}" srcOrd="0" destOrd="0" parTransId="{BE164097-A5AA-4EA1-9E64-D7FCD4DD2A4E}" sibTransId="{02D8D4EF-9694-45C7-AF26-E20371B3C352}"/>
    <dgm:cxn modelId="{B51342D1-507F-4538-B2E7-CC8612277523}" type="presOf" srcId="{1C1B28B7-2609-4BAA-AAAB-5801EDFD334C}" destId="{C4D97C04-1692-4931-9A64-809D862C1739}" srcOrd="0" destOrd="0" presId="urn:microsoft.com/office/officeart/2018/5/layout/CenteredIconLabelDescriptionList"/>
    <dgm:cxn modelId="{B2BEE9D2-644C-400C-8E33-2C4491C5B104}" srcId="{DCCE571A-4D30-4294-ABAF-6885F619D2D9}" destId="{B4C55E9F-B5C0-4AD1-919B-D2D83AC9CD40}" srcOrd="0" destOrd="0" parTransId="{D1B05DEA-DFE0-4560-B75F-1C2BCB67A7C6}" sibTransId="{A6301E27-5ACC-4907-A7C8-B41877235C87}"/>
    <dgm:cxn modelId="{F938F5D5-804D-4B23-8281-BE5677075ACA}" srcId="{E754A2A0-41CE-428B-9DDC-DCD1FD12D16A}" destId="{19AE6A50-B2F7-4F98-A456-DF10E94887E7}" srcOrd="1" destOrd="0" parTransId="{FCAB35B7-FF11-4E93-9864-F2B9C97274F4}" sibTransId="{F7BDB8CA-0E84-4B27-8BED-5C7340299BE3}"/>
    <dgm:cxn modelId="{E70347E4-4461-4B80-8927-4CA0AEBFAAF8}" srcId="{E817CCF5-DA3F-4E5F-BE7C-D8111B2BFEBA}" destId="{DCCE571A-4D30-4294-ABAF-6885F619D2D9}" srcOrd="1" destOrd="0" parTransId="{3AD83C96-5A95-4337-BF2D-97454AF7F108}" sibTransId="{2C1DF6EC-6090-4926-A556-3D2417B7F2AA}"/>
    <dgm:cxn modelId="{55A931F7-B2A3-4173-A574-A80CB726BAE2}" type="presOf" srcId="{C2F66EED-74C3-4F36-A1D4-8AFCBB009938}" destId="{DD091D0A-5A25-4241-91F3-18D32B0BDD4F}" srcOrd="0" destOrd="0" presId="urn:microsoft.com/office/officeart/2018/5/layout/CenteredIconLabelDescriptionList"/>
    <dgm:cxn modelId="{87DD2528-CB43-4F2F-AD70-34B2C76F4974}" type="presParOf" srcId="{071926C8-9E08-4BE0-A1E4-133B16FF713E}" destId="{1DA6F9F3-4A7F-42F9-8B77-7BD552F03105}" srcOrd="0" destOrd="0" presId="urn:microsoft.com/office/officeart/2018/5/layout/CenteredIconLabelDescriptionList"/>
    <dgm:cxn modelId="{C7D85599-D34F-41B3-ACEB-0C058EB1F61E}" type="presParOf" srcId="{1DA6F9F3-4A7F-42F9-8B77-7BD552F03105}" destId="{AF72813A-2810-4A52-BE92-611D54918694}" srcOrd="0" destOrd="0" presId="urn:microsoft.com/office/officeart/2018/5/layout/CenteredIconLabelDescriptionList"/>
    <dgm:cxn modelId="{C48669E0-1E6E-4350-9DF8-08B6FB55FE83}" type="presParOf" srcId="{1DA6F9F3-4A7F-42F9-8B77-7BD552F03105}" destId="{0FF9AC2C-F836-43CA-8259-A20F609F4C83}" srcOrd="1" destOrd="0" presId="urn:microsoft.com/office/officeart/2018/5/layout/CenteredIconLabelDescriptionList"/>
    <dgm:cxn modelId="{99FB1C93-FBB0-428C-B3D1-D2EC3308D436}" type="presParOf" srcId="{1DA6F9F3-4A7F-42F9-8B77-7BD552F03105}" destId="{DF27DA54-DCB6-45F4-890E-F7DCC5A4BE12}" srcOrd="2" destOrd="0" presId="urn:microsoft.com/office/officeart/2018/5/layout/CenteredIconLabelDescriptionList"/>
    <dgm:cxn modelId="{D2C113FF-430C-42FA-B64E-13ACE978DEE7}" type="presParOf" srcId="{1DA6F9F3-4A7F-42F9-8B77-7BD552F03105}" destId="{E3A03C26-8C60-4D73-A4C2-0678A1DD3B31}" srcOrd="3" destOrd="0" presId="urn:microsoft.com/office/officeart/2018/5/layout/CenteredIconLabelDescriptionList"/>
    <dgm:cxn modelId="{C10D59DD-0D52-4682-AC9F-5873A75B6FEF}" type="presParOf" srcId="{1DA6F9F3-4A7F-42F9-8B77-7BD552F03105}" destId="{DD091D0A-5A25-4241-91F3-18D32B0BDD4F}" srcOrd="4" destOrd="0" presId="urn:microsoft.com/office/officeart/2018/5/layout/CenteredIconLabelDescriptionList"/>
    <dgm:cxn modelId="{0510082E-5DF2-42DD-AE6C-D1E60730D4E3}" type="presParOf" srcId="{071926C8-9E08-4BE0-A1E4-133B16FF713E}" destId="{2564C0D4-4875-421D-81DB-70BF6751BBA7}" srcOrd="1" destOrd="0" presId="urn:microsoft.com/office/officeart/2018/5/layout/CenteredIconLabelDescriptionList"/>
    <dgm:cxn modelId="{E144C32E-E72B-4991-B9EC-93820D68CFB5}" type="presParOf" srcId="{071926C8-9E08-4BE0-A1E4-133B16FF713E}" destId="{3076B9F9-EC92-4653-AC03-C71FD5E9A400}" srcOrd="2" destOrd="0" presId="urn:microsoft.com/office/officeart/2018/5/layout/CenteredIconLabelDescriptionList"/>
    <dgm:cxn modelId="{66AB50A5-3D6E-4CE8-9C00-3540BF3A682A}" type="presParOf" srcId="{3076B9F9-EC92-4653-AC03-C71FD5E9A400}" destId="{210823F6-AC1A-46E3-9D99-A319DF497539}" srcOrd="0" destOrd="0" presId="urn:microsoft.com/office/officeart/2018/5/layout/CenteredIconLabelDescriptionList"/>
    <dgm:cxn modelId="{BB0A9168-4CEF-4C37-AA4F-28A0F96C5AAE}" type="presParOf" srcId="{3076B9F9-EC92-4653-AC03-C71FD5E9A400}" destId="{2F262968-0DF4-4BB1-BD25-0ED2829FA45D}" srcOrd="1" destOrd="0" presId="urn:microsoft.com/office/officeart/2018/5/layout/CenteredIconLabelDescriptionList"/>
    <dgm:cxn modelId="{05D1054F-4CFA-4960-9C76-474461246A75}" type="presParOf" srcId="{3076B9F9-EC92-4653-AC03-C71FD5E9A400}" destId="{3C1752BD-6530-4141-80E9-9A0923780DCB}" srcOrd="2" destOrd="0" presId="urn:microsoft.com/office/officeart/2018/5/layout/CenteredIconLabelDescriptionList"/>
    <dgm:cxn modelId="{021DA957-19C0-48AF-82E6-5EF64E6E4350}" type="presParOf" srcId="{3076B9F9-EC92-4653-AC03-C71FD5E9A400}" destId="{C393D316-1AB7-4A24-B8A5-3485F2713F88}" srcOrd="3" destOrd="0" presId="urn:microsoft.com/office/officeart/2018/5/layout/CenteredIconLabelDescriptionList"/>
    <dgm:cxn modelId="{E4E1ED22-2207-49AD-89BF-A68B1DCF8B24}" type="presParOf" srcId="{3076B9F9-EC92-4653-AC03-C71FD5E9A400}" destId="{7CD40649-A74C-4AD8-B9D0-2573A1955C91}" srcOrd="4" destOrd="0" presId="urn:microsoft.com/office/officeart/2018/5/layout/CenteredIconLabelDescriptionList"/>
    <dgm:cxn modelId="{E12208AE-A278-4C0F-9A95-B2A9F1FA788C}" type="presParOf" srcId="{071926C8-9E08-4BE0-A1E4-133B16FF713E}" destId="{9A7327AD-D2A8-4CB1-B3E0-7543B1D84369}" srcOrd="3" destOrd="0" presId="urn:microsoft.com/office/officeart/2018/5/layout/CenteredIconLabelDescriptionList"/>
    <dgm:cxn modelId="{04AF0028-0607-4319-870D-38F76BAD13CF}" type="presParOf" srcId="{071926C8-9E08-4BE0-A1E4-133B16FF713E}" destId="{13BCBAD6-8F08-4029-90C7-8E8A0D0733DD}" srcOrd="4" destOrd="0" presId="urn:microsoft.com/office/officeart/2018/5/layout/CenteredIconLabelDescriptionList"/>
    <dgm:cxn modelId="{6A4CD51F-23AC-49BF-A6C9-263678EFDC1A}" type="presParOf" srcId="{13BCBAD6-8F08-4029-90C7-8E8A0D0733DD}" destId="{B0A3ABD2-C471-4A21-8AEF-3843C86919E1}" srcOrd="0" destOrd="0" presId="urn:microsoft.com/office/officeart/2018/5/layout/CenteredIconLabelDescriptionList"/>
    <dgm:cxn modelId="{09B630B3-6E33-4A75-A9D0-DB0F7EABE59A}" type="presParOf" srcId="{13BCBAD6-8F08-4029-90C7-8E8A0D0733DD}" destId="{C05B68FE-639F-4FA9-A205-D74CFD77C39F}" srcOrd="1" destOrd="0" presId="urn:microsoft.com/office/officeart/2018/5/layout/CenteredIconLabelDescriptionList"/>
    <dgm:cxn modelId="{54C79EE1-3818-4202-8586-5211607DA0B9}" type="presParOf" srcId="{13BCBAD6-8F08-4029-90C7-8E8A0D0733DD}" destId="{C4D97C04-1692-4931-9A64-809D862C1739}" srcOrd="2" destOrd="0" presId="urn:microsoft.com/office/officeart/2018/5/layout/CenteredIconLabelDescriptionList"/>
    <dgm:cxn modelId="{18E2766E-C663-4DEC-B900-6C8AE4D2800E}" type="presParOf" srcId="{13BCBAD6-8F08-4029-90C7-8E8A0D0733DD}" destId="{62A868A2-37A4-4832-B3F5-E1EA98BA3648}" srcOrd="3" destOrd="0" presId="urn:microsoft.com/office/officeart/2018/5/layout/CenteredIconLabelDescriptionList"/>
    <dgm:cxn modelId="{9E5F65AC-D550-43B1-ABB5-AF4466613C81}" type="presParOf" srcId="{13BCBAD6-8F08-4029-90C7-8E8A0D0733DD}" destId="{6418EBED-F111-425B-8EE2-06B8B2297A6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72813A-2810-4A52-BE92-611D54918694}">
      <dsp:nvSpPr>
        <dsp:cNvPr id="0" name=""/>
        <dsp:cNvSpPr/>
      </dsp:nvSpPr>
      <dsp:spPr>
        <a:xfrm>
          <a:off x="1016007" y="0"/>
          <a:ext cx="1078733" cy="10524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27DA54-DCB6-45F4-890E-F7DCC5A4BE12}">
      <dsp:nvSpPr>
        <dsp:cNvPr id="0" name=""/>
        <dsp:cNvSpPr/>
      </dsp:nvSpPr>
      <dsp:spPr>
        <a:xfrm>
          <a:off x="14325" y="1208148"/>
          <a:ext cx="3082096" cy="2039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 1. Who had the least/most positive tests?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 2. Who had the lowest/highest survival rate?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3. Who had the least/most deaths from testing positive?</a:t>
          </a:r>
        </a:p>
      </dsp:txBody>
      <dsp:txXfrm>
        <a:off x="14325" y="1208148"/>
        <a:ext cx="3082096" cy="2039278"/>
      </dsp:txXfrm>
    </dsp:sp>
    <dsp:sp modelId="{DD091D0A-5A25-4241-91F3-18D32B0BDD4F}">
      <dsp:nvSpPr>
        <dsp:cNvPr id="0" name=""/>
        <dsp:cNvSpPr/>
      </dsp:nvSpPr>
      <dsp:spPr>
        <a:xfrm>
          <a:off x="14325" y="3319841"/>
          <a:ext cx="3082096" cy="394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14325" y="3319841"/>
        <a:ext cx="3082096" cy="394908"/>
      </dsp:txXfrm>
    </dsp:sp>
    <dsp:sp modelId="{210823F6-AC1A-46E3-9D99-A319DF497539}">
      <dsp:nvSpPr>
        <dsp:cNvPr id="0" name=""/>
        <dsp:cNvSpPr/>
      </dsp:nvSpPr>
      <dsp:spPr>
        <a:xfrm>
          <a:off x="4637470" y="0"/>
          <a:ext cx="1078733" cy="10524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1752BD-6530-4141-80E9-9A0923780DCB}">
      <dsp:nvSpPr>
        <dsp:cNvPr id="0" name=""/>
        <dsp:cNvSpPr/>
      </dsp:nvSpPr>
      <dsp:spPr>
        <a:xfrm>
          <a:off x="3635789" y="1208148"/>
          <a:ext cx="3082096" cy="2039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4. Which state or county had the highest recorded covid positive test?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5. Which state has the highest rate of vaccine treatment if data is available?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6. What are the underlying issues that is most related to covid deaths from positive test?</a:t>
          </a:r>
        </a:p>
      </dsp:txBody>
      <dsp:txXfrm>
        <a:off x="3635789" y="1208148"/>
        <a:ext cx="3082096" cy="2039278"/>
      </dsp:txXfrm>
    </dsp:sp>
    <dsp:sp modelId="{7CD40649-A74C-4AD8-B9D0-2573A1955C91}">
      <dsp:nvSpPr>
        <dsp:cNvPr id="0" name=""/>
        <dsp:cNvSpPr/>
      </dsp:nvSpPr>
      <dsp:spPr>
        <a:xfrm>
          <a:off x="3635789" y="3319841"/>
          <a:ext cx="3082096" cy="394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3635789" y="3319841"/>
        <a:ext cx="3082096" cy="394908"/>
      </dsp:txXfrm>
    </dsp:sp>
    <dsp:sp modelId="{B0A3ABD2-C471-4A21-8AEF-3843C86919E1}">
      <dsp:nvSpPr>
        <dsp:cNvPr id="0" name=""/>
        <dsp:cNvSpPr/>
      </dsp:nvSpPr>
      <dsp:spPr>
        <a:xfrm>
          <a:off x="8258933" y="0"/>
          <a:ext cx="1078733" cy="10524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97C04-1692-4931-9A64-809D862C1739}">
      <dsp:nvSpPr>
        <dsp:cNvPr id="0" name=""/>
        <dsp:cNvSpPr/>
      </dsp:nvSpPr>
      <dsp:spPr>
        <a:xfrm>
          <a:off x="7257252" y="1208148"/>
          <a:ext cx="3082096" cy="2039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endParaRPr lang="en-US" sz="1400" kern="1200" dirty="0"/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7. What is the relation with socio-economic status and deaths.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8. What are the age groups most affected with positive test( if data is available)?</a:t>
          </a:r>
        </a:p>
      </dsp:txBody>
      <dsp:txXfrm>
        <a:off x="7257252" y="1208148"/>
        <a:ext cx="3082096" cy="2039278"/>
      </dsp:txXfrm>
    </dsp:sp>
    <dsp:sp modelId="{6418EBED-F111-425B-8EE2-06B8B2297A68}">
      <dsp:nvSpPr>
        <dsp:cNvPr id="0" name=""/>
        <dsp:cNvSpPr/>
      </dsp:nvSpPr>
      <dsp:spPr>
        <a:xfrm>
          <a:off x="7257252" y="3319841"/>
          <a:ext cx="3082096" cy="394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7257252" y="3319841"/>
        <a:ext cx="3082096" cy="3949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Covid Positive 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2300" dirty="0">
                <a:solidFill>
                  <a:srgbClr val="5792BA"/>
                </a:solidFill>
              </a:rPr>
              <a:t>The world has seen nothing like this disease before. So we are getting into the numbers to understand its effect on racial and ethnic groups.</a:t>
            </a: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Questions to Answer</a:t>
            </a:r>
          </a:p>
        </p:txBody>
      </p:sp>
      <p:graphicFrame>
        <p:nvGraphicFramePr>
          <p:cNvPr id="12" name="Content Placeholder 2" descr="SmartArt graphic">
            <a:extLst>
              <a:ext uri="{FF2B5EF4-FFF2-40B4-BE49-F238E27FC236}">
                <a16:creationId xmlns:a16="http://schemas.microsoft.com/office/drawing/2014/main" id="{1E5659A2-FA7D-4C38-864B-37B42C2754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9561979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650774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{C6510E37-1238-4065-ABC2-33F884619435}tf11665031_win32</Template>
  <TotalTime>14</TotalTime>
  <Words>148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 Nova</vt:lpstr>
      <vt:lpstr>Arial Nova Light</vt:lpstr>
      <vt:lpstr>Wingdings 2</vt:lpstr>
      <vt:lpstr>SlateVTI</vt:lpstr>
      <vt:lpstr>Covid Positive  Analysis</vt:lpstr>
      <vt:lpstr>Questions to 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Positive  Analysis</dc:title>
  <dc:creator>Burnetta Wood</dc:creator>
  <cp:lastModifiedBy>Burnetta Wood</cp:lastModifiedBy>
  <cp:revision>2</cp:revision>
  <dcterms:created xsi:type="dcterms:W3CDTF">2021-04-08T22:27:25Z</dcterms:created>
  <dcterms:modified xsi:type="dcterms:W3CDTF">2021-04-08T22:42:07Z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