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210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en-US" altLang="zh-CN" sz="4400" dirty="0"/>
              <a:t>AI</a:t>
            </a:r>
            <a:r>
              <a:rPr lang="zh-CN" altLang="en-US" sz="4400" kern="1200" baseline="0" dirty="0">
                <a:latin typeface="+mj-lt"/>
                <a:ea typeface="+mj-ea"/>
                <a:cs typeface="+mj-cs"/>
              </a:rPr>
              <a:t>教学</a:t>
            </a:r>
            <a:r>
              <a:rPr lang="en-US" altLang="zh-CN" sz="4400" kern="1200" baseline="0" dirty="0">
                <a:latin typeface="+mj-lt"/>
                <a:ea typeface="+mj-ea"/>
                <a:cs typeface="+mj-cs"/>
              </a:rPr>
              <a:t>123</a:t>
            </a:r>
          </a:p>
        </p:txBody>
      </p:sp>
      <p:pic>
        <p:nvPicPr>
          <p:cNvPr id="2050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0" y="3644900"/>
            <a:ext cx="2016125" cy="263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66725" y="260350"/>
            <a:ext cx="6438900" cy="2551113"/>
          </a:xfrm>
          <a:ln/>
        </p:spPr>
        <p:txBody>
          <a:bodyPr anchor="t" anchorCtr="0"/>
          <a:lstStyle/>
          <a:p>
            <a:r>
              <a:rPr lang="zh-CN" altLang="en-US" sz="2800" dirty="0"/>
              <a:t>张珂尉</a:t>
            </a:r>
            <a:r>
              <a:rPr lang="en-US" altLang="zh-CN" sz="2800" dirty="0"/>
              <a:t> </a:t>
            </a:r>
            <a:r>
              <a:rPr lang="zh-CN" altLang="en-US" sz="2800" dirty="0"/>
              <a:t>刘世玉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陈嘉锭</a:t>
            </a:r>
            <a:r>
              <a:rPr lang="en-US" altLang="zh-CN" sz="2800" dirty="0"/>
              <a:t> </a:t>
            </a:r>
            <a:r>
              <a:rPr lang="zh-CN" altLang="en-US" sz="2800" dirty="0"/>
              <a:t>豆豆</a:t>
            </a:r>
            <a:r>
              <a:rPr lang="en-US" altLang="zh-CN" sz="2800" dirty="0"/>
              <a:t>  </a:t>
            </a:r>
            <a:r>
              <a:rPr lang="zh-CN" altLang="en-US" sz="2800" dirty="0"/>
              <a:t>田子昂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zh-CN" altLang="en-US" dirty="0"/>
              <a:t>你好</a:t>
            </a:r>
          </a:p>
        </p:txBody>
      </p:sp>
      <p:pic>
        <p:nvPicPr>
          <p:cNvPr id="4098" name="图片 4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2205038"/>
            <a:ext cx="5797550" cy="2157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lstStyle/>
          <a:p>
            <a:r>
              <a:rPr lang="zh-CN" altLang="en-US" dirty="0"/>
              <a:t>再见</a:t>
            </a:r>
          </a:p>
        </p:txBody>
      </p:sp>
      <p:pic>
        <p:nvPicPr>
          <p:cNvPr id="5122" name="图片 3" descr="WeChat_202411272259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500438"/>
            <a:ext cx="3810000" cy="228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全屏显示(4:3)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默认设计模板</vt:lpstr>
      <vt:lpstr>AI教学123</vt:lpstr>
      <vt:lpstr>PowerPoint 演示文稿</vt:lpstr>
      <vt:lpstr>你好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ai教学</dc:title>
  <dc:creator>cjd</dc:creator>
  <cp:lastModifiedBy>Phoenix W</cp:lastModifiedBy>
  <cp:revision>9</cp:revision>
  <dcterms:created xsi:type="dcterms:W3CDTF">2025-03-03T16:41:52Z</dcterms:created>
  <dcterms:modified xsi:type="dcterms:W3CDTF">2025-03-06T13:20:38Z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7F6FFA668E2549C3833251D07303BB23_13</vt:lpwstr>
  </property>
</Properties>
</file>