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8EB8A-62B6-49B6-9360-08429EC53A00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A302-2F5D-480B-80A9-87BF9BC6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52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CATOVIS</a:t>
            </a:r>
            <a:r>
              <a:rPr kumimoji="1" lang="ja-JP" altLang="en-US" dirty="0"/>
              <a:t>で抽出と対訳を作成するための、特に意味のないファイルです。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1A302-2F5D-480B-80A9-87BF9BC6117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90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男性と女性の何かを比較した結果です。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1A302-2F5D-480B-80A9-87BF9BC6117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40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CE919-E513-49D2-B607-9A53D748B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68EA68-9F20-494E-B101-CBC86AF6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D6027B-3C43-4C88-8636-39C4348A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EDC467-37D0-4557-AE08-C06401E3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AA537C-4F2A-48AF-96D4-F554500B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09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052EA-4BEB-4068-B5B3-7788355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923A96-D1AB-4497-A9E1-9F1901DC3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F05D3F-F13D-4396-A7C3-B9E16821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B6C38-8DCC-4635-8203-4BD4A77D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8EC8C-B4BB-400E-BC14-45828DC9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8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B51F3-0B83-4CBE-BDC3-2354E45D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6F83C-B080-4249-8631-DB5D410D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CE0F9-FE46-4367-AC28-834A3D25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088BC3-4146-4B44-B16A-513D6BD6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B2983-609A-4B58-ADC7-31BD16D5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22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615F6-885D-4096-8058-5A9B4DEF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9BCFE-70C2-45ED-BE6F-52F9F3D3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8C24E-B44C-45B9-8D5F-20FC932C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E4B85A-EC59-4794-B5D9-FC3C9CA6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F70C5-A097-40AE-B208-F53F1E13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74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19828-EE59-46E8-BF33-8CFFB2A3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6303AB-9DF6-4551-948C-498D7E98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6E7A3-43B0-4D8A-8EC6-FC8FCDED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18939-C60F-436D-93D1-2C939846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6A931-A5B7-42C7-B853-A10C5552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99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6C1DB-6708-40BF-A5E5-FEA66F6E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E22FA-9284-4D2D-AB6A-26008E924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23EA72-3772-47E8-8EC5-EC6AECDF6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3A5526-B7C9-466A-9717-BE67EBC7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4529D1-B105-403A-B95F-E53A4FB0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1B837-2000-40AA-A864-5AC075C3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0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A2C76-CE53-4B2B-A627-8AD98661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ABB246-41E9-437A-85BB-F53BDE78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2600C-39D8-4B8C-B16B-6D7C4D7E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D7972C-CEAF-4AC1-8A35-C426A689B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19FA3A-4FEC-4B35-BC3E-9807743B7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F09560-7D90-4C76-8756-043774A7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7323FA-7C12-414E-AD52-632DB71B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714D88-2E37-4599-8239-811F69E5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3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319BE-9272-485C-A693-36CA84E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92F7EF-E9BD-4198-B949-58113FD8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B9F9D0-96AE-45DB-A59B-C62CB1D4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BEEDD-ADF7-4895-B1AA-6C994BCF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6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FEF5EB-FAFB-44E0-B1E0-48B7382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02FBB9-78AB-4CC0-9FC6-5B5B2A9D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68EC47-5755-4307-9283-EC05CDBC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56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D1F7B-07C8-46CF-B1CC-3E4EC729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92070D-BBA4-4C5E-ADDF-13CA0EBE3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353955-FEAA-46B3-A446-5D1A5AC28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3A1A43-F4D7-49BB-AD30-D0CBA67D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D38B1D-B6F7-4ECC-AD31-65DE7D53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EC28D1-619C-4D34-B06F-A9E32D30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26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85640-AE6B-497A-A423-6EDB7C4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B58699-415D-437F-BD0E-34ABE9876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7ED21D-C8E3-4C6E-ADEC-EF89D8460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3E523-5FD0-4DA3-8432-B6B0577C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48A7F-5CBC-4AF9-A3C7-DE9A4474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B0EB7D-4E44-4797-9C57-7AEE101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71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0F5EDA-D5A5-43E3-8BA5-3C8AC8EE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79A5C0-50BA-4A64-A749-AC163AF3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642A2-B4A9-4122-BC9B-F32D8D080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7647-BA56-4BCE-AFEC-84C40138138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DEAA17-BF2A-4240-8AAB-8689A07A6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CB9C0-0A3E-4E12-9B09-B05C8A231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95160-9E9F-4830-BDA6-31C50A760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7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4A833-83B4-467B-B652-9F8A9E7FC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CATOVIS</a:t>
            </a:r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A29B0B-6E6A-4CA3-9329-CA358B927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抽出したり</a:t>
            </a:r>
            <a:endParaRPr kumimoji="1" lang="en-US" altLang="ja-JP" dirty="0"/>
          </a:p>
          <a:p>
            <a:r>
              <a:rPr lang="ja-JP" altLang="en-US" dirty="0"/>
              <a:t>対訳を作成したり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15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BEDD-6EC8-40D0-9D48-7EDFBFDB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適当な統計データ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EFD3788-42F1-420D-AA52-D26A52B5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58861"/>
              </p:ext>
            </p:extLst>
          </p:nvPr>
        </p:nvGraphicFramePr>
        <p:xfrm>
          <a:off x="933045" y="2327996"/>
          <a:ext cx="9042227" cy="2807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3721">
                  <a:extLst>
                    <a:ext uri="{9D8B030D-6E8A-4147-A177-3AD203B41FA5}">
                      <a16:colId xmlns:a16="http://schemas.microsoft.com/office/drawing/2014/main" val="3042693130"/>
                    </a:ext>
                  </a:extLst>
                </a:gridCol>
                <a:gridCol w="3013721">
                  <a:extLst>
                    <a:ext uri="{9D8B030D-6E8A-4147-A177-3AD203B41FA5}">
                      <a16:colId xmlns:a16="http://schemas.microsoft.com/office/drawing/2014/main" val="4036552291"/>
                    </a:ext>
                  </a:extLst>
                </a:gridCol>
                <a:gridCol w="3014785">
                  <a:extLst>
                    <a:ext uri="{9D8B030D-6E8A-4147-A177-3AD203B41FA5}">
                      <a16:colId xmlns:a16="http://schemas.microsoft.com/office/drawing/2014/main" val="3943531816"/>
                    </a:ext>
                  </a:extLst>
                </a:gridCol>
              </a:tblGrid>
              <a:tr h="935807">
                <a:tc>
                  <a:txBody>
                    <a:bodyPr/>
                    <a:lstStyle/>
                    <a:p>
                      <a:pPr algn="just"/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ja-JP" sz="3200" kern="100">
                          <a:effectLst/>
                        </a:rPr>
                        <a:t>絶対数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ja-JP" sz="3200" kern="100">
                          <a:effectLst/>
                        </a:rPr>
                        <a:t>比率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8469623"/>
                  </a:ext>
                </a:extLst>
              </a:tr>
              <a:tr h="935807">
                <a:tc>
                  <a:txBody>
                    <a:bodyPr/>
                    <a:lstStyle/>
                    <a:p>
                      <a:pPr algn="just"/>
                      <a:r>
                        <a:rPr lang="ja-JP" sz="3200" kern="100">
                          <a:effectLst/>
                        </a:rPr>
                        <a:t>男性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kern="100">
                          <a:effectLst/>
                        </a:rPr>
                        <a:t>450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kern="100">
                          <a:effectLst/>
                        </a:rPr>
                        <a:t>45%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469055"/>
                  </a:ext>
                </a:extLst>
              </a:tr>
              <a:tr h="935807">
                <a:tc>
                  <a:txBody>
                    <a:bodyPr/>
                    <a:lstStyle/>
                    <a:p>
                      <a:pPr algn="just"/>
                      <a:r>
                        <a:rPr lang="ja-JP" sz="3200" kern="100" dirty="0">
                          <a:effectLst/>
                        </a:rPr>
                        <a:t>女性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kern="100">
                          <a:effectLst/>
                        </a:rPr>
                        <a:t>550</a:t>
                      </a:r>
                      <a:endParaRPr lang="ja-JP" sz="32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kern="100" dirty="0">
                          <a:effectLst/>
                        </a:rPr>
                        <a:t>55%</a:t>
                      </a:r>
                      <a:endParaRPr lang="ja-JP" sz="32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188653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5853F9-299B-4D8B-A71A-85B44F787907}"/>
              </a:ext>
            </a:extLst>
          </p:cNvPr>
          <p:cNvSpPr txBox="1"/>
          <p:nvPr/>
        </p:nvSpPr>
        <p:spPr>
          <a:xfrm>
            <a:off x="8571346" y="18246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effectLst/>
                <a:latin typeface="游明朝" panose="02020400000000000000" pitchFamily="18" charset="-128"/>
                <a:cs typeface="Times New Roman" panose="02020603050405020304" pitchFamily="18" charset="0"/>
              </a:rPr>
              <a:t>(n=1000)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966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34582-8DE6-4F61-818C-074DD259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6AB36-7A7D-43B8-83F0-7703F89C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適当な統計データ</a:t>
            </a:r>
            <a:endParaRPr kumimoji="1" lang="en-US" altLang="ja-JP"/>
          </a:p>
          <a:p>
            <a:r>
              <a:rPr kumimoji="1" lang="ja-JP" altLang="en-US" dirty="0"/>
              <a:t>特になし</a:t>
            </a:r>
          </a:p>
        </p:txBody>
      </p:sp>
    </p:spTree>
    <p:extLst>
      <p:ext uri="{BB962C8B-B14F-4D97-AF65-F5344CB8AC3E}">
        <p14:creationId xmlns:p14="http://schemas.microsoft.com/office/powerpoint/2010/main" val="381778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Office PowerPoint</Application>
  <PresentationFormat>ワイド画面</PresentationFormat>
  <Paragraphs>21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游明朝</vt:lpstr>
      <vt:lpstr>Arial</vt:lpstr>
      <vt:lpstr>Office テーマ</vt:lpstr>
      <vt:lpstr>CATOVISデモ</vt:lpstr>
      <vt:lpstr>適当な統計データ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CATOVISデモ</dc:title>
  <dc:creator>S</dc:creator>
  <cp:lastModifiedBy>S</cp:lastModifiedBy>
  <cp:revision>3</cp:revision>
  <dcterms:created xsi:type="dcterms:W3CDTF">2020-09-01T03:07:49Z</dcterms:created>
  <dcterms:modified xsi:type="dcterms:W3CDTF">2020-09-03T05:10:26Z</dcterms:modified>
</cp:coreProperties>
</file>