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これがタイトル</a:t>
            </a:r>
            <a:r>
              <a:rPr lang="en-US" altLang="ja-JP" dirty="0"/>
              <a:t>a123</a:t>
            </a:r>
            <a:r>
              <a:rPr lang="ja-JP" altLang="en-US"/>
              <a:t>です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4-4D19-BE0D-2DBD6E7B82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D4-4D19-BE0D-2DBD6E7B82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D4-4D19-BE0D-2DBD6E7B8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856640"/>
        <c:axId val="676481712"/>
      </c:barChart>
      <c:catAx>
        <c:axId val="41785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6481712"/>
        <c:crosses val="autoZero"/>
        <c:auto val="1"/>
        <c:lblAlgn val="ctr"/>
        <c:lblOffset val="100"/>
        <c:noMultiLvlLbl val="0"/>
      </c:catAx>
      <c:valAx>
        <c:axId val="67648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785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Cate.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B9-4920-848B-12F3ECC6AF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Cate.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B9-4920-848B-12F3ECC6AF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Cate.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B9-4920-848B-12F3ECC6A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469064"/>
        <c:axId val="436477264"/>
      </c:lineChart>
      <c:catAx>
        <c:axId val="43646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477264"/>
        <c:crosses val="autoZero"/>
        <c:auto val="0"/>
        <c:lblAlgn val="ctr"/>
        <c:lblOffset val="100"/>
        <c:noMultiLvlLbl val="0"/>
      </c:catAx>
      <c:valAx>
        <c:axId val="4364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46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4A3EB-22BF-4FC2-BBEE-5A41D2409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0C22C0-C28B-43F8-ACA9-726CE65BB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98103-5BFB-4222-8436-FD189F2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D0596-7DE0-48B7-9D17-BCC36FF4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F455A-FFC9-402F-A965-94DEA886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01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16C71-F998-48DD-8994-B4EF8129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C0A272-4E99-46A7-B804-08E68E0C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65499-B585-49FC-81CB-39B2098F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881C7D-EF99-4934-824E-C2082372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642F98-B0B2-4F83-B3FC-521C8A42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42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709FC3-7376-4C4F-9DF9-5BDBE3012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C40533-28AA-47AD-8C6B-73AC8686B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3B9C0-733A-4C4A-8766-F4AE3289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B394B-5485-4F48-BC18-CEEEA6CA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785CE-B52E-4758-BD57-C50FB9D0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B506A-0246-4727-8F9B-BEB01C66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94840-BDDD-490F-A8C2-5F72B00E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BE828A-8C04-45D7-9518-69AA7490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D72C9-1C80-4D1D-A711-F8C169A1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3A57B1-D3EE-47EE-AB80-FC13990F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4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8716E-E77E-4EBF-89B7-C1D9DCEE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BED36-767D-4192-8846-DC85C47F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BA1FB-4598-40EF-86FE-AA39F919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62661D-07E9-4FF0-AC54-A27EADA4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23062-B31D-454F-A8D5-98975C5F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4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5C766-631E-4707-A0EE-3AA5763D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FDBE10-C9D4-4A2B-A384-055EB72E3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AC2B5F-7740-4CAB-9BE5-9365C8E8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FE66CC-515D-46F3-A504-B3D4378B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0FAF9-6210-4FA4-A8FF-D08A4BA2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4B67E-A800-4714-B5F5-1052612C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8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AB278-8D36-47B0-85BE-5A9B49B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626638-87C5-4B17-8575-4C28688F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F4E48E-BCA2-49AE-9A8D-6111CE2F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7A684A-AFA6-4B30-92FA-0C11B55F5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384322-66E2-4885-B561-D52A5BD6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089A61-3478-4066-B49B-F0A5E64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882918-BE4D-45E1-80CC-3ED26718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C9FE7F-F9C3-4636-8A52-53BB75B4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98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022CB-BC14-401D-8BBA-B7612D5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0C093B-5246-41CF-B16D-987D5312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B9C7C8-F76B-448F-BADF-4618D9BF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2DB438-8333-4D6C-861E-78A1D1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0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555A9B-C0C7-483C-B938-93BEC0BD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FD6E39-DCC8-4B67-88AF-466FBFCA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CD11BD-201A-4B77-BA3D-A1D76811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7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94352-5A7C-4F51-B330-0BAEA69F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C41ECC-374B-4DB5-B07A-3901D9EF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0BA75C-522C-4FF7-9926-E20F65D1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BC46D5-8A70-4DBD-AFD9-68EF0C82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A539-F4EA-4F4D-9C31-C87A1888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6A1D65-C375-4B70-8C6B-4253C28E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6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64309-BE35-4E7F-A4BE-A55CEAF8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D3FABC-D4CC-4455-8922-38A3F99A5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FC3471-958D-4F46-9893-8E6AAC627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994299-080D-4B79-9AE3-ACF0F283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8E8F7-1998-4057-96BC-EF373D3C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D81261-6577-4EBB-9212-F9D69404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6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B0894-3301-42B8-B0BD-C7BEE32F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886C0-A4EF-4614-85C7-A01F8775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9AEE1-B011-4FD2-A002-86D71BB8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C49E-32C8-4992-8FB9-5248D85C126F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31E46-D808-4599-A18E-9290E6939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4B0246-70E3-4481-B1AD-93E884B86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6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E5EDA6D2-3593-4A3A-9C7B-9D15EA65C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1157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7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2EEFF965-6EF6-4F26-A338-2FE7E63B2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6505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04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4</cp:revision>
  <dcterms:created xsi:type="dcterms:W3CDTF">2020-11-09T00:38:46Z</dcterms:created>
  <dcterms:modified xsi:type="dcterms:W3CDTF">2020-11-09T01:53:32Z</dcterms:modified>
</cp:coreProperties>
</file>