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83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77DDD-2135-43B2-8688-438A83794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6B23A-24AD-4D2B-941E-67B2C1BC6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20D2C-1DF8-428B-88A6-9A26D447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D9449F-2AEA-4C35-A11C-BB8274D1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519DD-9E0A-4335-A5E0-B9D33ABA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1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D64D1-0E4C-4CE3-810D-6216978B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DDA74E-73DC-4AB7-B37C-CFDBDCD7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0D9E6-5B49-422A-98C6-C16097A8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FE0D2-81F5-4899-8B11-446A3D5E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CDF07-2B57-4116-AB00-64E7EA3A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60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608EDF-07CA-4A32-B7AE-47435CF5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E5BB4A-17AF-4DC1-803E-6C0BEAD1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C659D-A304-49C7-A731-22EBD7CE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1D22A5-92BF-4092-8464-28F73043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2990E-90EF-4EEC-AA96-B61205EF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1C26D-EEA8-45D6-9B8A-9AEB5F9F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D06194-41EB-4E1B-A0A7-D2F5FD1A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A4FA7-D37A-4F83-AAFD-26ADCBE3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3FF00-0DEF-49F9-9A4A-2BB4C560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40324-8D52-49C8-A4D5-75838C8C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2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81C5A-616F-425D-B5F5-055D0C6E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611168-8F5E-42B2-8A26-D501CBE6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1F2812-2BC6-4558-81E0-6B99B5F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579A6-7F4B-4396-BC82-E7193564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D5FAF-2E50-4109-9646-9F130937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B3096-18B0-4205-8544-23ED2846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5B00A-1C69-4974-8628-7846ACF8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ED9504-5A8E-43FF-89BB-221A9B47A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EA2EE2-A57D-46C5-949F-85FF054F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DB463-9AA1-451B-AB6D-159E79B3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348BBC-AFF4-4828-960A-63F7BF31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54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B6047-2F75-408D-B3F3-E1878E2D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9042A2-8FE8-42DD-9498-40ECDEE9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CB07A6-5545-4C33-A92B-D8577D7A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3C5464-F7B8-4089-BD16-E0ABC341A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A3E3DB-28EA-4286-806F-224964B65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6D8A73-6B45-442C-A8B0-399034CE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77EB4E-808B-4FB2-96EB-C9D4CF00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53B2FA-5A5C-4D07-B3E5-9517FD7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4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22C42-8237-4AD6-B330-E6FB2D46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896DF4-4979-40BE-828D-A0BCF38C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43318B-8226-4F91-BBF0-D8619005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DDAD1-B82A-4B6E-BF13-34172C64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87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07ACDC-6BCF-4982-B0B4-82F34115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E7B9E0-A181-4299-8A11-6B3470D6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A650AC-CB61-477E-9D91-E1F8565A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3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21DD7-9182-4FCA-89F2-600A5EA2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16D6B8-9AC0-4F0A-BFB7-B284DE60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882B0D-BA93-4101-83D8-16486BD6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4AAD0-A0C1-4320-994F-13C8A7DB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4D3AC1-76C0-464C-ACC6-3192ED72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2DB5B4-BEAA-40B4-8C66-763402F4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8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61B10-CE85-4B35-8AE2-70B4F855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18FE1-EBEE-4B1D-8714-F22B9CEED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C67E4F-9437-4D71-8903-11376AD7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A59A28-3988-47BF-A935-BFFFE3F0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CBC234-5FB9-498A-8C7E-BA8A2D19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00005F-473F-4F29-B4D8-B33CD228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7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776E35-71FB-493E-B918-7869CAFE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3B7BC9-B21F-4981-82AE-B4549B98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C6735-B127-45F4-8527-A547E538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04FA-1F63-48D3-B223-F3C632E69F7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F329D2-0A8E-433F-B6F0-98E6EFEE6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A5FEB7-333E-4972-A1C1-70D0763A3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30CE-5D2D-49ED-A3C2-420AE94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1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B713812-7249-44B5-839E-E43984DA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7" y="428180"/>
            <a:ext cx="4912243" cy="354945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87E78CE-0DEF-4F45-BABE-9AAE7844A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179"/>
            <a:ext cx="4888878" cy="3549459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6B96332A-254D-4E5F-B70D-7CB23A034860}"/>
              </a:ext>
            </a:extLst>
          </p:cNvPr>
          <p:cNvSpPr/>
          <p:nvPr/>
        </p:nvSpPr>
        <p:spPr>
          <a:xfrm>
            <a:off x="5397500" y="1971737"/>
            <a:ext cx="596900" cy="819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85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A</cp:lastModifiedBy>
  <cp:revision>1</cp:revision>
  <dcterms:created xsi:type="dcterms:W3CDTF">2020-02-04T08:09:30Z</dcterms:created>
  <dcterms:modified xsi:type="dcterms:W3CDTF">2020-02-04T10:18:04Z</dcterms:modified>
</cp:coreProperties>
</file>