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2" y="10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6BF2A-1AC3-4F3F-BAAB-3143302F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1558B8-116C-4E67-B1F9-95CFE0F6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EE8D6-70B4-4710-AE82-87EB955E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E79F-1F7A-468F-9D28-DD4E87E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29108-5C5D-414A-BD31-BDAF02FE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12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34D3D-2215-4D55-BB67-A988670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52F626-E4E9-40A2-A6AD-F71E198D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B3F56-3147-4DDF-A26C-4E041B1C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EC8ED-7BE3-43B5-A40E-C73C7CF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7226D-985C-4BF6-8647-49E88995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A56565-4C79-4B12-B316-0B323A46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CD19A9-CD62-4583-89E4-D1548D9CA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F286-15D8-45E1-9540-5A0CFE8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98750-BF55-4337-9AD6-FF3D4D4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64516-E3B6-435F-B2C7-A538416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AA2F8-5162-46B0-8BCB-170936D7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E6D3A-DC17-4CE2-AFA8-B4A2C7C6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AC9CF-6DEB-4787-B999-CF777DD2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76B25-45F2-48FA-9862-17B95C9D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2BDED-2716-45E1-B7AD-5D997B27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80C42-9907-4D10-81B0-660A8B04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44DD9-7948-4695-B348-9A760ED8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A7793-7762-4726-B30B-95AA03CF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F162F-6FE2-4997-BF26-559630DF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B4C5A-1AB6-4796-9FFC-B8654CE7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20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CC9B-3AD0-4C0C-813A-3489D9E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CF6A7-657C-4BCC-9522-27BEC5045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996E79-DF64-4649-A767-DA4F516F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30F25-4613-4DA4-B1E1-CB0E047F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D9B8F2-2984-417E-855C-DF556099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34056-5EFF-479E-A49C-209EC37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3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8B3D1-400A-4079-873C-54DCEB82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EAF66-EA39-4118-A8DD-EECC1AC9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9EC6B-5BAB-4F51-B4C7-890F0C25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79AF3-7E0E-4007-AB1F-4753DA137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B9CA7-62AD-41A5-BB14-89D1582D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96A48C-FEF2-455D-8FE0-BE0A2900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2B147B-C055-4D58-B982-33FBCE4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41A0A8-D04B-4C32-BD25-5D0A02A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BFF67-B42A-430F-83FA-9E633FD7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B9A329-E7CA-43A6-9FB5-62C20D7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3FA9A-BCE8-4D15-BED8-498500D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058F6C-1817-4A9E-812C-A416F6C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2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CE4254-34F7-492E-AF90-537D26ED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FE9EF7-7900-4B43-9EC0-3717CC1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4B48C-7AE9-452F-9D63-8DA550F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1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F76B-141C-420E-93A6-9806CE50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A6383-A7C0-43CE-8B73-719445AF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45211-86A9-4B6B-9140-6A8364F4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18D8C-86DD-4C77-B8EA-988EDC6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D5702-FA2E-419D-ABD4-A21C6A59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B1E75-2D68-42CA-95A0-330E549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5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AEEDB-533A-4489-8AEC-B37802A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60B76-43B1-4C8C-BCE0-939A3020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184FE-79BA-428C-8DB9-251980A7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665D2-A9B9-47F3-B76D-C0A6589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0CBA3-78A5-4C49-9C5C-EB13220B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EB694-0F2B-4C19-96F8-1DE8DA77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83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D66E98-076D-4802-BFF3-2A4A269E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8AD5D-2F3E-451D-B86E-6A5A15DF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105162-92A5-4BE9-9D2E-67EBA3F6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4654-5C05-4C72-8C4D-E65BEFCEEC3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207DD-276A-4B40-9E53-AE45DF297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14994-B844-4B3B-89B5-76666E49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1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EC9ECE-CBE2-4C90-8F80-7CCF1CE8567C}"/>
              </a:ext>
            </a:extLst>
          </p:cNvPr>
          <p:cNvSpPr/>
          <p:nvPr/>
        </p:nvSpPr>
        <p:spPr>
          <a:xfrm>
            <a:off x="604361" y="910087"/>
            <a:ext cx="3358039" cy="47614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289B4F-983C-4683-85B4-BCE9880777D3}"/>
              </a:ext>
            </a:extLst>
          </p:cNvPr>
          <p:cNvSpPr txBox="1"/>
          <p:nvPr/>
        </p:nvSpPr>
        <p:spPr>
          <a:xfrm>
            <a:off x="882383" y="1368542"/>
            <a:ext cx="226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2F528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Word</a:t>
            </a:r>
            <a:endParaRPr kumimoji="1" lang="ja-JP" altLang="en-US" sz="5400" dirty="0">
              <a:solidFill>
                <a:srgbClr val="2F528F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188442-4DE2-4B07-A1BF-4F5F8B7ACD0D}"/>
              </a:ext>
            </a:extLst>
          </p:cNvPr>
          <p:cNvCxnSpPr>
            <a:cxnSpLocks/>
          </p:cNvCxnSpPr>
          <p:nvPr/>
        </p:nvCxnSpPr>
        <p:spPr>
          <a:xfrm>
            <a:off x="882383" y="4260010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065AC1-68CD-46FB-B269-F5C9A817506B}"/>
              </a:ext>
            </a:extLst>
          </p:cNvPr>
          <p:cNvCxnSpPr>
            <a:cxnSpLocks/>
          </p:cNvCxnSpPr>
          <p:nvPr/>
        </p:nvCxnSpPr>
        <p:spPr>
          <a:xfrm>
            <a:off x="882383" y="4675515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1615910-A8F6-4B68-9864-22A820C138D2}"/>
              </a:ext>
            </a:extLst>
          </p:cNvPr>
          <p:cNvCxnSpPr>
            <a:cxnSpLocks/>
          </p:cNvCxnSpPr>
          <p:nvPr/>
        </p:nvCxnSpPr>
        <p:spPr>
          <a:xfrm>
            <a:off x="882383" y="5091022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7595CD2-4CFC-4C6E-AF5F-EA24AA5EDBE7}"/>
              </a:ext>
            </a:extLst>
          </p:cNvPr>
          <p:cNvSpPr/>
          <p:nvPr/>
        </p:nvSpPr>
        <p:spPr>
          <a:xfrm>
            <a:off x="4910259" y="910087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40401F-724D-454E-84F1-3F44C13D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3" y="1061919"/>
            <a:ext cx="3198091" cy="3198091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5B2589D-0987-48AE-ABB6-25E4CD2FFA81}"/>
              </a:ext>
            </a:extLst>
          </p:cNvPr>
          <p:cNvCxnSpPr>
            <a:cxnSpLocks/>
          </p:cNvCxnSpPr>
          <p:nvPr/>
        </p:nvCxnSpPr>
        <p:spPr>
          <a:xfrm>
            <a:off x="882383" y="3844505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E22A34A-3F68-48D5-855D-C46676A85B3F}"/>
              </a:ext>
            </a:extLst>
          </p:cNvPr>
          <p:cNvCxnSpPr>
            <a:cxnSpLocks/>
          </p:cNvCxnSpPr>
          <p:nvPr/>
        </p:nvCxnSpPr>
        <p:spPr>
          <a:xfrm>
            <a:off x="882383" y="3429000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5520C2-E688-4FDD-AF52-2D39F79996F1}"/>
              </a:ext>
            </a:extLst>
          </p:cNvPr>
          <p:cNvSpPr txBox="1"/>
          <p:nvPr/>
        </p:nvSpPr>
        <p:spPr>
          <a:xfrm>
            <a:off x="7772888" y="4448382"/>
            <a:ext cx="358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CATOVIS</a:t>
            </a:r>
            <a:endParaRPr kumimoji="1" lang="ja-JP" altLang="en-US" sz="54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956EA2-016E-4D9E-A71E-677FD11306A7}"/>
              </a:ext>
            </a:extLst>
          </p:cNvPr>
          <p:cNvSpPr txBox="1"/>
          <p:nvPr/>
        </p:nvSpPr>
        <p:spPr>
          <a:xfrm>
            <a:off x="5137423" y="143420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1)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原文の照会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E787AB8-6671-4CCE-A99C-9F8FCCE6B081}"/>
              </a:ext>
            </a:extLst>
          </p:cNvPr>
          <p:cNvSpPr/>
          <p:nvPr/>
        </p:nvSpPr>
        <p:spPr>
          <a:xfrm rot="10800000">
            <a:off x="4868116" y="2136773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18F06-E4FD-492D-B1A4-584FE4BC65B2}"/>
              </a:ext>
            </a:extLst>
          </p:cNvPr>
          <p:cNvSpPr txBox="1"/>
          <p:nvPr/>
        </p:nvSpPr>
        <p:spPr>
          <a:xfrm>
            <a:off x="5105985" y="2730952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2)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類似の既存訳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A49C1AD9-5EFB-4733-9817-40F20C7BC5C8}"/>
              </a:ext>
            </a:extLst>
          </p:cNvPr>
          <p:cNvSpPr/>
          <p:nvPr/>
        </p:nvSpPr>
        <p:spPr>
          <a:xfrm>
            <a:off x="4899554" y="3335663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D47227-0AE9-4501-8973-6FC8A8249DCD}"/>
              </a:ext>
            </a:extLst>
          </p:cNvPr>
          <p:cNvSpPr txBox="1"/>
          <p:nvPr/>
        </p:nvSpPr>
        <p:spPr>
          <a:xfrm>
            <a:off x="5137423" y="392984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3)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訳文の登録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5732766-9F21-46B6-81A3-0A7ABEEE4A50}"/>
              </a:ext>
            </a:extLst>
          </p:cNvPr>
          <p:cNvSpPr/>
          <p:nvPr/>
        </p:nvSpPr>
        <p:spPr>
          <a:xfrm rot="10800000">
            <a:off x="4899554" y="4479595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AD8B90D-DC5D-4C23-855A-D9B21B993F90}"/>
              </a:ext>
            </a:extLst>
          </p:cNvPr>
          <p:cNvSpPr txBox="1"/>
          <p:nvPr/>
        </p:nvSpPr>
        <p:spPr>
          <a:xfrm>
            <a:off x="5137423" y="507377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4)</a:t>
            </a:r>
            <a:r>
              <a:rPr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ＱＡを実行</a:t>
            </a:r>
          </a:p>
        </p:txBody>
      </p:sp>
    </p:spTree>
    <p:extLst>
      <p:ext uri="{BB962C8B-B14F-4D97-AF65-F5344CB8AC3E}">
        <p14:creationId xmlns:p14="http://schemas.microsoft.com/office/powerpoint/2010/main" val="40579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7C73DDD-E6AB-4D6E-814A-619F5754A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1" y="1432854"/>
            <a:ext cx="3198091" cy="3198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61B834-9527-4733-90A7-4DE1C250ED64}"/>
              </a:ext>
            </a:extLst>
          </p:cNvPr>
          <p:cNvSpPr txBox="1"/>
          <p:nvPr/>
        </p:nvSpPr>
        <p:spPr>
          <a:xfrm>
            <a:off x="4943424" y="1636170"/>
            <a:ext cx="430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CATOVIS</a:t>
            </a:r>
            <a:endParaRPr kumimoji="1" lang="ja-JP" altLang="en-US" sz="72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B9305E-BD90-4823-9CE7-49949741D42B}"/>
              </a:ext>
            </a:extLst>
          </p:cNvPr>
          <p:cNvSpPr txBox="1"/>
          <p:nvPr/>
        </p:nvSpPr>
        <p:spPr>
          <a:xfrm>
            <a:off x="5056952" y="2691953"/>
            <a:ext cx="4304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A</a:t>
            </a:r>
            <a:r>
              <a:rPr kumimoji="1" lang="ja-JP" altLang="en-US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 </a:t>
            </a:r>
            <a:r>
              <a:rPr kumimoji="1"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WYSIWYG</a:t>
            </a:r>
          </a:p>
          <a:p>
            <a:pPr algn="ctr"/>
            <a:r>
              <a:rPr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</a:t>
            </a:r>
            <a:r>
              <a:rPr lang="ja-JP" altLang="en-US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 </a:t>
            </a:r>
            <a:r>
              <a:rPr lang="en-US" altLang="ja-JP" sz="60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TOOL</a:t>
            </a:r>
            <a:endParaRPr kumimoji="1" lang="ja-JP" altLang="en-US" sz="60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015DC3C-9CED-44F9-96F0-5B74F7E8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3863" y="-2296238"/>
            <a:ext cx="765114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7C73DDD-E6AB-4D6E-814A-619F5754A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1" y="1432854"/>
            <a:ext cx="3198091" cy="3198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61B834-9527-4733-90A7-4DE1C250ED64}"/>
              </a:ext>
            </a:extLst>
          </p:cNvPr>
          <p:cNvSpPr txBox="1"/>
          <p:nvPr/>
        </p:nvSpPr>
        <p:spPr>
          <a:xfrm>
            <a:off x="4888017" y="1593304"/>
            <a:ext cx="473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dirty="0">
                <a:ln w="28575">
                  <a:solidFill>
                    <a:srgbClr val="008080"/>
                  </a:solidFill>
                </a:ln>
                <a:solidFill>
                  <a:srgbClr val="008080"/>
                </a:solidFill>
                <a:latin typeface="Lucida Console" panose="020B0609040504020204" pitchFamily="49" charset="0"/>
                <a:ea typeface="Adobe Gothic Std B" panose="020B0800000000000000" pitchFamily="34" charset="-128"/>
              </a:rPr>
              <a:t>CATOVIS</a:t>
            </a:r>
            <a:endParaRPr kumimoji="1" lang="ja-JP" altLang="en-US" sz="8000" b="1" dirty="0">
              <a:ln w="28575">
                <a:solidFill>
                  <a:srgbClr val="008080"/>
                </a:solidFill>
              </a:ln>
              <a:solidFill>
                <a:srgbClr val="008080"/>
              </a:solidFill>
              <a:latin typeface="Lucida Console" panose="020B0609040504020204" pitchFamily="49" charset="0"/>
              <a:ea typeface="Adobe Gothic Std B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16C80D-6C60-4655-8087-51904A35D4D6}"/>
              </a:ext>
            </a:extLst>
          </p:cNvPr>
          <p:cNvSpPr txBox="1"/>
          <p:nvPr/>
        </p:nvSpPr>
        <p:spPr>
          <a:xfrm>
            <a:off x="5174372" y="2876619"/>
            <a:ext cx="4304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rgbClr val="008080"/>
                </a:solidFill>
                <a:latin typeface="源真ゴシック Bold" panose="020B0602020203020207" pitchFamily="50" charset="-128"/>
                <a:ea typeface="源真ゴシック Bold" panose="020B0602020203020207" pitchFamily="50" charset="-128"/>
                <a:cs typeface="源真ゴシック Bold" panose="020B0602020203020207" pitchFamily="50" charset="-128"/>
              </a:rPr>
              <a:t>翻訳にもっと</a:t>
            </a:r>
            <a:endParaRPr kumimoji="1" lang="en-US" altLang="ja-JP" sz="5400" dirty="0">
              <a:solidFill>
                <a:srgbClr val="008080"/>
              </a:solidFill>
              <a:latin typeface="源真ゴシック Bold" panose="020B0602020203020207" pitchFamily="50" charset="-128"/>
              <a:ea typeface="源真ゴシック Bold" panose="020B0602020203020207" pitchFamily="50" charset="-128"/>
              <a:cs typeface="源真ゴシック Bold" panose="020B0602020203020207" pitchFamily="50" charset="-128"/>
            </a:endParaRPr>
          </a:p>
          <a:p>
            <a:pPr algn="ctr"/>
            <a:r>
              <a:rPr lang="ja-JP" altLang="en-US" sz="5400" dirty="0">
                <a:solidFill>
                  <a:srgbClr val="008080"/>
                </a:solidFill>
                <a:latin typeface="源真ゴシック Bold" panose="020B0602020203020207" pitchFamily="50" charset="-128"/>
                <a:ea typeface="源真ゴシック Bold" panose="020B0602020203020207" pitchFamily="50" charset="-128"/>
                <a:cs typeface="源真ゴシック Bold" panose="020B0602020203020207" pitchFamily="50" charset="-128"/>
              </a:rPr>
              <a:t>機械の力を</a:t>
            </a:r>
            <a:endParaRPr kumimoji="1" lang="en-US" altLang="ja-JP" sz="5400" dirty="0">
              <a:solidFill>
                <a:srgbClr val="008080"/>
              </a:solidFill>
              <a:latin typeface="源真ゴシック Bold" panose="020B0602020203020207" pitchFamily="50" charset="-128"/>
              <a:ea typeface="源真ゴシック Bold" panose="020B0602020203020207" pitchFamily="50" charset="-128"/>
              <a:cs typeface="源真ゴシック Bold" panose="020B0602020203020207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4450098-DD34-44D2-B89B-96FC7CA7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3179" y="-1555795"/>
            <a:ext cx="7943776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Adobe Gothic Std B</vt:lpstr>
      <vt:lpstr>Bauhaus 93</vt:lpstr>
      <vt:lpstr>BIZ UDゴシック B</vt:lpstr>
      <vt:lpstr>源真ゴシック Bold</vt:lpstr>
      <vt:lpstr>游ゴシック</vt:lpstr>
      <vt:lpstr>游ゴシック Light</vt:lpstr>
      <vt:lpstr>Arial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</dc:creator>
  <cp:lastModifiedBy>S</cp:lastModifiedBy>
  <cp:revision>8</cp:revision>
  <dcterms:created xsi:type="dcterms:W3CDTF">2020-01-16T06:47:50Z</dcterms:created>
  <dcterms:modified xsi:type="dcterms:W3CDTF">2020-08-03T04:28:37Z</dcterms:modified>
</cp:coreProperties>
</file>