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3" r:id="rId3"/>
    <p:sldId id="269" r:id="rId4"/>
    <p:sldId id="277" r:id="rId5"/>
    <p:sldId id="276" r:id="rId6"/>
    <p:sldId id="263" r:id="rId7"/>
    <p:sldId id="275" r:id="rId8"/>
    <p:sldId id="257" r:id="rId9"/>
    <p:sldId id="270" r:id="rId10"/>
    <p:sldId id="271" r:id="rId11"/>
    <p:sldId id="272" r:id="rId12"/>
    <p:sldId id="262" r:id="rId13"/>
    <p:sldId id="265" r:id="rId14"/>
    <p:sldId id="267" r:id="rId15"/>
    <p:sldId id="278" r:id="rId16"/>
  </p:sldIdLst>
  <p:sldSz cx="22860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FE639-E723-442E-A101-18B65AAD10C8}" v="126" dt="2022-01-28T15:50:02.389"/>
    <p1510:client id="{1AD43353-6C96-451A-BB55-BC75F83E7E77}" v="846" dt="2022-01-27T23:29:06.410"/>
    <p1510:client id="{4495D01C-42CF-4B5F-B66C-35AAE454CDB6}" v="4014" dt="2022-01-28T15:49:51.978"/>
    <p1510:client id="{8A62F172-DB02-4120-8D27-5D11DED38831}" v="2" dt="2022-01-27T17:55:16.508"/>
    <p1510:client id="{977F25FD-3474-AF39-285F-32BDFD3355E3}" v="584" dt="2022-01-27T23:02:57.110"/>
    <p1510:client id="{A60C029B-C588-4C84-933A-3DC88B7A430B}" v="183" dt="2022-01-27T23:52:14.455"/>
    <p1510:client id="{AD3B3D3F-2B93-E843-BC10-0E6B0101BB8F}" v="25" dt="2022-01-28T02:11:36.519"/>
    <p1510:client id="{C8EC613D-35E4-B165-42B5-9B9B3ADB822D}" v="794" dt="2022-01-28T02:08:51.840"/>
    <p1510:client id="{E8EE1176-88ED-4B27-A1B1-4687CDE7A6F3}" v="261" dt="2022-01-27T18:55:52.09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Xue" userId="S::y58xue@uwaterloo.ca::bbcaf59e-638b-4de5-ac4e-0f843742cd8f" providerId="AD" clId="Web-{E8EE1176-88ED-4B27-A1B1-4687CDE7A6F3}"/>
    <pc:docChg chg="addSld modSld">
      <pc:chgData name="Henry Xue" userId="S::y58xue@uwaterloo.ca::bbcaf59e-638b-4de5-ac4e-0f843742cd8f" providerId="AD" clId="Web-{E8EE1176-88ED-4B27-A1B1-4687CDE7A6F3}" dt="2022-01-27T18:55:51.199" v="190" actId="20577"/>
      <pc:docMkLst>
        <pc:docMk/>
      </pc:docMkLst>
      <pc:sldChg chg="addSp delSp modSp add replId">
        <pc:chgData name="Henry Xue" userId="S::y58xue@uwaterloo.ca::bbcaf59e-638b-4de5-ac4e-0f843742cd8f" providerId="AD" clId="Web-{E8EE1176-88ED-4B27-A1B1-4687CDE7A6F3}" dt="2022-01-27T18:55:51.199" v="190" actId="20577"/>
        <pc:sldMkLst>
          <pc:docMk/>
          <pc:sldMk cId="1573311491" sldId="262"/>
        </pc:sldMkLst>
        <pc:spChg chg="add del mod">
          <ac:chgData name="Henry Xue" userId="S::y58xue@uwaterloo.ca::bbcaf59e-638b-4de5-ac4e-0f843742cd8f" providerId="AD" clId="Web-{E8EE1176-88ED-4B27-A1B1-4687CDE7A6F3}" dt="2022-01-27T18:41:55.093" v="15"/>
          <ac:spMkLst>
            <pc:docMk/>
            <pc:sldMk cId="1573311491" sldId="262"/>
            <ac:spMk id="2" creationId="{0AD89046-1C0F-4CA2-B6FB-FFD8B5B38963}"/>
          </ac:spMkLst>
        </pc:spChg>
        <pc:spChg chg="add mod">
          <ac:chgData name="Henry Xue" userId="S::y58xue@uwaterloo.ca::bbcaf59e-638b-4de5-ac4e-0f843742cd8f" providerId="AD" clId="Web-{E8EE1176-88ED-4B27-A1B1-4687CDE7A6F3}" dt="2022-01-27T18:44:01.907" v="46" actId="1076"/>
          <ac:spMkLst>
            <pc:docMk/>
            <pc:sldMk cId="1573311491" sldId="262"/>
            <ac:spMk id="3" creationId="{DEDE43FE-830E-4806-85C9-D779516F02CC}"/>
          </ac:spMkLst>
        </pc:spChg>
        <pc:spChg chg="add mod">
          <ac:chgData name="Henry Xue" userId="S::y58xue@uwaterloo.ca::bbcaf59e-638b-4de5-ac4e-0f843742cd8f" providerId="AD" clId="Web-{E8EE1176-88ED-4B27-A1B1-4687CDE7A6F3}" dt="2022-01-27T18:44:04.876" v="47" actId="1076"/>
          <ac:spMkLst>
            <pc:docMk/>
            <pc:sldMk cId="1573311491" sldId="262"/>
            <ac:spMk id="4" creationId="{A5CD6947-2828-4855-B2B3-CB0F8234A11C}"/>
          </ac:spMkLst>
        </pc:spChg>
        <pc:spChg chg="add mod">
          <ac:chgData name="Henry Xue" userId="S::y58xue@uwaterloo.ca::bbcaf59e-638b-4de5-ac4e-0f843742cd8f" providerId="AD" clId="Web-{E8EE1176-88ED-4B27-A1B1-4687CDE7A6F3}" dt="2022-01-27T18:44:15.767" v="52" actId="14100"/>
          <ac:spMkLst>
            <pc:docMk/>
            <pc:sldMk cId="1573311491" sldId="262"/>
            <ac:spMk id="5" creationId="{6566029C-C840-42C4-A6BC-3BAE6FDD6F72}"/>
          </ac:spMkLst>
        </pc:spChg>
        <pc:spChg chg="add mod">
          <ac:chgData name="Henry Xue" userId="S::y58xue@uwaterloo.ca::bbcaf59e-638b-4de5-ac4e-0f843742cd8f" providerId="AD" clId="Web-{E8EE1176-88ED-4B27-A1B1-4687CDE7A6F3}" dt="2022-01-27T18:47:06.785" v="84" actId="1076"/>
          <ac:spMkLst>
            <pc:docMk/>
            <pc:sldMk cId="1573311491" sldId="262"/>
            <ac:spMk id="6" creationId="{62FC027B-EE7C-4204-B1E6-AF0C325AF1F6}"/>
          </ac:spMkLst>
        </pc:spChg>
        <pc:spChg chg="add mod">
          <ac:chgData name="Henry Xue" userId="S::y58xue@uwaterloo.ca::bbcaf59e-638b-4de5-ac4e-0f843742cd8f" providerId="AD" clId="Web-{E8EE1176-88ED-4B27-A1B1-4687CDE7A6F3}" dt="2022-01-27T18:47:11.160" v="85" actId="1076"/>
          <ac:spMkLst>
            <pc:docMk/>
            <pc:sldMk cId="1573311491" sldId="262"/>
            <ac:spMk id="7" creationId="{DD72D02A-E8E1-440C-B820-82521007D9E5}"/>
          </ac:spMkLst>
        </pc:spChg>
        <pc:spChg chg="add mod">
          <ac:chgData name="Henry Xue" userId="S::y58xue@uwaterloo.ca::bbcaf59e-638b-4de5-ac4e-0f843742cd8f" providerId="AD" clId="Web-{E8EE1176-88ED-4B27-A1B1-4687CDE7A6F3}" dt="2022-01-27T18:47:16.629" v="87" actId="1076"/>
          <ac:spMkLst>
            <pc:docMk/>
            <pc:sldMk cId="1573311491" sldId="262"/>
            <ac:spMk id="8" creationId="{48DF536F-B4FB-41B3-8842-5C4F956CBF9B}"/>
          </ac:spMkLst>
        </pc:spChg>
        <pc:spChg chg="add del mod">
          <ac:chgData name="Henry Xue" userId="S::y58xue@uwaterloo.ca::bbcaf59e-638b-4de5-ac4e-0f843742cd8f" providerId="AD" clId="Web-{E8EE1176-88ED-4B27-A1B1-4687CDE7A6F3}" dt="2022-01-27T18:47:50.051" v="91"/>
          <ac:spMkLst>
            <pc:docMk/>
            <pc:sldMk cId="1573311491" sldId="262"/>
            <ac:spMk id="9" creationId="{C3B7BBDB-A557-4FA3-A87E-D1EAB3D50279}"/>
          </ac:spMkLst>
        </pc:spChg>
        <pc:spChg chg="add del mod">
          <ac:chgData name="Henry Xue" userId="S::y58xue@uwaterloo.ca::bbcaf59e-638b-4de5-ac4e-0f843742cd8f" providerId="AD" clId="Web-{E8EE1176-88ED-4B27-A1B1-4687CDE7A6F3}" dt="2022-01-27T18:48:13.614" v="101"/>
          <ac:spMkLst>
            <pc:docMk/>
            <pc:sldMk cId="1573311491" sldId="262"/>
            <ac:spMk id="10" creationId="{1FB5D2C2-D555-4FBD-A5BC-4D2ACA320F65}"/>
          </ac:spMkLst>
        </pc:spChg>
        <pc:spChg chg="add del mod">
          <ac:chgData name="Henry Xue" userId="S::y58xue@uwaterloo.ca::bbcaf59e-638b-4de5-ac4e-0f843742cd8f" providerId="AD" clId="Web-{E8EE1176-88ED-4B27-A1B1-4687CDE7A6F3}" dt="2022-01-27T18:49:24.787" v="126"/>
          <ac:spMkLst>
            <pc:docMk/>
            <pc:sldMk cId="1573311491" sldId="262"/>
            <ac:spMk id="11" creationId="{7FD04E32-3F36-482C-B6C0-790E2C1F8AAA}"/>
          </ac:spMkLst>
        </pc:spChg>
        <pc:spChg chg="add del">
          <ac:chgData name="Henry Xue" userId="S::y58xue@uwaterloo.ca::bbcaf59e-638b-4de5-ac4e-0f843742cd8f" providerId="AD" clId="Web-{E8EE1176-88ED-4B27-A1B1-4687CDE7A6F3}" dt="2022-01-27T18:49:41.819" v="128"/>
          <ac:spMkLst>
            <pc:docMk/>
            <pc:sldMk cId="1573311491" sldId="262"/>
            <ac:spMk id="12" creationId="{E5179D9E-B219-4B9A-825C-2C767F535634}"/>
          </ac:spMkLst>
        </pc:spChg>
        <pc:spChg chg="add mod">
          <ac:chgData name="Henry Xue" userId="S::y58xue@uwaterloo.ca::bbcaf59e-638b-4de5-ac4e-0f843742cd8f" providerId="AD" clId="Web-{E8EE1176-88ED-4B27-A1B1-4687CDE7A6F3}" dt="2022-01-27T18:49:58.913" v="132" actId="1076"/>
          <ac:spMkLst>
            <pc:docMk/>
            <pc:sldMk cId="1573311491" sldId="262"/>
            <ac:spMk id="13" creationId="{9C4773FC-3139-42A2-BC08-D5275A3C886C}"/>
          </ac:spMkLst>
        </pc:spChg>
        <pc:spChg chg="add mod">
          <ac:chgData name="Henry Xue" userId="S::y58xue@uwaterloo.ca::bbcaf59e-638b-4de5-ac4e-0f843742cd8f" providerId="AD" clId="Web-{E8EE1176-88ED-4B27-A1B1-4687CDE7A6F3}" dt="2022-01-27T18:51:12.726" v="154" actId="1076"/>
          <ac:spMkLst>
            <pc:docMk/>
            <pc:sldMk cId="1573311491" sldId="262"/>
            <ac:spMk id="14" creationId="{89FBAED9-9F33-47BD-AE44-0C09CC98CF25}"/>
          </ac:spMkLst>
        </pc:spChg>
        <pc:spChg chg="add mod">
          <ac:chgData name="Henry Xue" userId="S::y58xue@uwaterloo.ca::bbcaf59e-638b-4de5-ac4e-0f843742cd8f" providerId="AD" clId="Web-{E8EE1176-88ED-4B27-A1B1-4687CDE7A6F3}" dt="2022-01-27T18:52:00.102" v="159" actId="1076"/>
          <ac:spMkLst>
            <pc:docMk/>
            <pc:sldMk cId="1573311491" sldId="262"/>
            <ac:spMk id="15" creationId="{65803227-EE29-4B71-A1C3-917FBBCC7E30}"/>
          </ac:spMkLst>
        </pc:spChg>
        <pc:spChg chg="add mod">
          <ac:chgData name="Henry Xue" userId="S::y58xue@uwaterloo.ca::bbcaf59e-638b-4de5-ac4e-0f843742cd8f" providerId="AD" clId="Web-{E8EE1176-88ED-4B27-A1B1-4687CDE7A6F3}" dt="2022-01-27T18:52:44.775" v="181" actId="1076"/>
          <ac:spMkLst>
            <pc:docMk/>
            <pc:sldMk cId="1573311491" sldId="262"/>
            <ac:spMk id="16" creationId="{32C9E458-3E81-4BD3-92A4-91F1326C0AAF}"/>
          </ac:spMkLst>
        </pc:spChg>
        <pc:spChg chg="add mod">
          <ac:chgData name="Henry Xue" userId="S::y58xue@uwaterloo.ca::bbcaf59e-638b-4de5-ac4e-0f843742cd8f" providerId="AD" clId="Web-{E8EE1176-88ED-4B27-A1B1-4687CDE7A6F3}" dt="2022-01-27T18:50:29.085" v="140" actId="1076"/>
          <ac:spMkLst>
            <pc:docMk/>
            <pc:sldMk cId="1573311491" sldId="262"/>
            <ac:spMk id="17" creationId="{E87AA93F-448F-4D9E-84BB-1231C38B868A}"/>
          </ac:spMkLst>
        </pc:spChg>
        <pc:spChg chg="add mod">
          <ac:chgData name="Henry Xue" userId="S::y58xue@uwaterloo.ca::bbcaf59e-638b-4de5-ac4e-0f843742cd8f" providerId="AD" clId="Web-{E8EE1176-88ED-4B27-A1B1-4687CDE7A6F3}" dt="2022-01-27T18:50:26.116" v="139" actId="1076"/>
          <ac:spMkLst>
            <pc:docMk/>
            <pc:sldMk cId="1573311491" sldId="262"/>
            <ac:spMk id="18" creationId="{ACFB6B79-F91C-4E4B-8C5D-67541DFA3202}"/>
          </ac:spMkLst>
        </pc:spChg>
        <pc:spChg chg="add mod">
          <ac:chgData name="Henry Xue" userId="S::y58xue@uwaterloo.ca::bbcaf59e-638b-4de5-ac4e-0f843742cd8f" providerId="AD" clId="Web-{E8EE1176-88ED-4B27-A1B1-4687CDE7A6F3}" dt="2022-01-27T18:50:17.757" v="138" actId="1076"/>
          <ac:spMkLst>
            <pc:docMk/>
            <pc:sldMk cId="1573311491" sldId="262"/>
            <ac:spMk id="19" creationId="{FB5D3533-6611-4170-B776-73FA9B00F251}"/>
          </ac:spMkLst>
        </pc:spChg>
        <pc:spChg chg="add mod">
          <ac:chgData name="Henry Xue" userId="S::y58xue@uwaterloo.ca::bbcaf59e-638b-4de5-ac4e-0f843742cd8f" providerId="AD" clId="Web-{E8EE1176-88ED-4B27-A1B1-4687CDE7A6F3}" dt="2022-01-27T18:50:11.538" v="137" actId="1076"/>
          <ac:spMkLst>
            <pc:docMk/>
            <pc:sldMk cId="1573311491" sldId="262"/>
            <ac:spMk id="20" creationId="{73F9CD8D-E105-4D4E-97B3-84343A8E01B6}"/>
          </ac:spMkLst>
        </pc:spChg>
        <pc:spChg chg="add mod">
          <ac:chgData name="Henry Xue" userId="S::y58xue@uwaterloo.ca::bbcaf59e-638b-4de5-ac4e-0f843742cd8f" providerId="AD" clId="Web-{E8EE1176-88ED-4B27-A1B1-4687CDE7A6F3}" dt="2022-01-27T18:50:41.788" v="143" actId="1076"/>
          <ac:spMkLst>
            <pc:docMk/>
            <pc:sldMk cId="1573311491" sldId="262"/>
            <ac:spMk id="21" creationId="{89211CC6-5A22-4A5F-BBDA-25911C7CE27A}"/>
          </ac:spMkLst>
        </pc:spChg>
        <pc:spChg chg="add mod">
          <ac:chgData name="Henry Xue" userId="S::y58xue@uwaterloo.ca::bbcaf59e-638b-4de5-ac4e-0f843742cd8f" providerId="AD" clId="Web-{E8EE1176-88ED-4B27-A1B1-4687CDE7A6F3}" dt="2022-01-27T18:52:18.134" v="169" actId="1076"/>
          <ac:spMkLst>
            <pc:docMk/>
            <pc:sldMk cId="1573311491" sldId="262"/>
            <ac:spMk id="24" creationId="{4D417E2F-3E8B-4F86-963C-11394905CCAB}"/>
          </ac:spMkLst>
        </pc:spChg>
        <pc:spChg chg="add mod">
          <ac:chgData name="Henry Xue" userId="S::y58xue@uwaterloo.ca::bbcaf59e-638b-4de5-ac4e-0f843742cd8f" providerId="AD" clId="Web-{E8EE1176-88ED-4B27-A1B1-4687CDE7A6F3}" dt="2022-01-27T18:55:26.402" v="186" actId="20577"/>
          <ac:spMkLst>
            <pc:docMk/>
            <pc:sldMk cId="1573311491" sldId="262"/>
            <ac:spMk id="26" creationId="{366125D8-9741-4BAC-B3E4-78DD31248C08}"/>
          </ac:spMkLst>
        </pc:spChg>
        <pc:spChg chg="add mod">
          <ac:chgData name="Henry Xue" userId="S::y58xue@uwaterloo.ca::bbcaf59e-638b-4de5-ac4e-0f843742cd8f" providerId="AD" clId="Web-{E8EE1176-88ED-4B27-A1B1-4687CDE7A6F3}" dt="2022-01-27T18:55:51.199" v="190" actId="20577"/>
          <ac:spMkLst>
            <pc:docMk/>
            <pc:sldMk cId="1573311491" sldId="262"/>
            <ac:spMk id="27" creationId="{5EA29F06-3D1C-4D03-B194-5A8F994B3BF7}"/>
          </ac:spMkLst>
        </pc:spChg>
        <pc:spChg chg="mod">
          <ac:chgData name="Henry Xue" userId="S::y58xue@uwaterloo.ca::bbcaf59e-638b-4de5-ac4e-0f843742cd8f" providerId="AD" clId="Web-{E8EE1176-88ED-4B27-A1B1-4687CDE7A6F3}" dt="2022-01-27T18:43:35.157" v="41" actId="1076"/>
          <ac:spMkLst>
            <pc:docMk/>
            <pc:sldMk cId="1573311491" sldId="262"/>
            <ac:spMk id="167" creationId="{00000000-0000-0000-0000-000000000000}"/>
          </ac:spMkLst>
        </pc:spChg>
        <pc:spChg chg="del">
          <ac:chgData name="Henry Xue" userId="S::y58xue@uwaterloo.ca::bbcaf59e-638b-4de5-ac4e-0f843742cd8f" providerId="AD" clId="Web-{E8EE1176-88ED-4B27-A1B1-4687CDE7A6F3}" dt="2022-01-27T18:41:39.093" v="9"/>
          <ac:spMkLst>
            <pc:docMk/>
            <pc:sldMk cId="1573311491" sldId="262"/>
            <ac:spMk id="168" creationId="{00000000-0000-0000-0000-000000000000}"/>
          </ac:spMkLst>
        </pc:spChg>
        <pc:spChg chg="del mod">
          <ac:chgData name="Henry Xue" userId="S::y58xue@uwaterloo.ca::bbcaf59e-638b-4de5-ac4e-0f843742cd8f" providerId="AD" clId="Web-{E8EE1176-88ED-4B27-A1B1-4687CDE7A6F3}" dt="2022-01-27T18:41:39.890" v="10"/>
          <ac:spMkLst>
            <pc:docMk/>
            <pc:sldMk cId="1573311491" sldId="262"/>
            <ac:spMk id="169" creationId="{00000000-0000-0000-0000-000000000000}"/>
          </ac:spMkLst>
        </pc:spChg>
      </pc:sldChg>
    </pc:docChg>
  </pc:docChgLst>
  <pc:docChgLst>
    <pc:chgData name="Henry Xue" userId="S::y58xue@uwaterloo.ca::bbcaf59e-638b-4de5-ac4e-0f843742cd8f" providerId="AD" clId="Web-{8A62F172-DB02-4120-8D27-5D11DED38831}"/>
    <pc:docChg chg="addSld delSld">
      <pc:chgData name="Henry Xue" userId="S::y58xue@uwaterloo.ca::bbcaf59e-638b-4de5-ac4e-0f843742cd8f" providerId="AD" clId="Web-{8A62F172-DB02-4120-8D27-5D11DED38831}" dt="2022-01-27T17:55:16.508" v="1"/>
      <pc:docMkLst>
        <pc:docMk/>
      </pc:docMkLst>
      <pc:sldChg chg="add del replId">
        <pc:chgData name="Henry Xue" userId="S::y58xue@uwaterloo.ca::bbcaf59e-638b-4de5-ac4e-0f843742cd8f" providerId="AD" clId="Web-{8A62F172-DB02-4120-8D27-5D11DED38831}" dt="2022-01-27T17:55:16.508" v="1"/>
        <pc:sldMkLst>
          <pc:docMk/>
          <pc:sldMk cId="3431089393" sldId="262"/>
        </pc:sldMkLst>
      </pc:sldChg>
    </pc:docChg>
  </pc:docChgLst>
  <pc:docChgLst>
    <pc:chgData name="Ivan Igoshev" userId="a040743a-0e34-48e2-a9f5-26858867d0d3" providerId="ADAL" clId="{19DFE639-E723-442E-A101-18B65AAD10C8}"/>
    <pc:docChg chg="custSel addSld delSld modSld">
      <pc:chgData name="Ivan Igoshev" userId="a040743a-0e34-48e2-a9f5-26858867d0d3" providerId="ADAL" clId="{19DFE639-E723-442E-A101-18B65AAD10C8}" dt="2022-01-28T15:50:02.389" v="126" actId="47"/>
      <pc:docMkLst>
        <pc:docMk/>
      </pc:docMkLst>
      <pc:sldChg chg="addSp delSp modSp mod">
        <pc:chgData name="Ivan Igoshev" userId="a040743a-0e34-48e2-a9f5-26858867d0d3" providerId="ADAL" clId="{19DFE639-E723-442E-A101-18B65AAD10C8}" dt="2022-01-27T20:19:18.722" v="73" actId="1076"/>
        <pc:sldMkLst>
          <pc:docMk/>
          <pc:sldMk cId="0" sldId="256"/>
        </pc:sldMkLst>
        <pc:spChg chg="add del mod">
          <ac:chgData name="Ivan Igoshev" userId="a040743a-0e34-48e2-a9f5-26858867d0d3" providerId="ADAL" clId="{19DFE639-E723-442E-A101-18B65AAD10C8}" dt="2022-01-27T20:10:30.544" v="3" actId="478"/>
          <ac:spMkLst>
            <pc:docMk/>
            <pc:sldMk cId="0" sldId="256"/>
            <ac:spMk id="3" creationId="{BA4859E1-25C5-464A-99F5-300923D3C437}"/>
          </ac:spMkLst>
        </pc:spChg>
        <pc:spChg chg="add del mod">
          <ac:chgData name="Ivan Igoshev" userId="a040743a-0e34-48e2-a9f5-26858867d0d3" providerId="ADAL" clId="{19DFE639-E723-442E-A101-18B65AAD10C8}" dt="2022-01-27T20:10:34.680" v="5" actId="478"/>
          <ac:spMkLst>
            <pc:docMk/>
            <pc:sldMk cId="0" sldId="256"/>
            <ac:spMk id="5" creationId="{846CD3BC-B0BF-4E22-83F6-041A76926B71}"/>
          </ac:spMkLst>
        </pc:spChg>
        <pc:spChg chg="add del mod">
          <ac:chgData name="Ivan Igoshev" userId="a040743a-0e34-48e2-a9f5-26858867d0d3" providerId="ADAL" clId="{19DFE639-E723-442E-A101-18B65AAD10C8}" dt="2022-01-27T20:12:20.765" v="59"/>
          <ac:spMkLst>
            <pc:docMk/>
            <pc:sldMk cId="0" sldId="256"/>
            <ac:spMk id="8" creationId="{568A1C23-7F32-4C7F-9A6E-6731323639AF}"/>
          </ac:spMkLst>
        </pc:spChg>
        <pc:spChg chg="add mod">
          <ac:chgData name="Ivan Igoshev" userId="a040743a-0e34-48e2-a9f5-26858867d0d3" providerId="ADAL" clId="{19DFE639-E723-442E-A101-18B65AAD10C8}" dt="2022-01-27T20:15:29.499" v="71" actId="1076"/>
          <ac:spMkLst>
            <pc:docMk/>
            <pc:sldMk cId="0" sldId="256"/>
            <ac:spMk id="9" creationId="{E185C6D9-07C1-4768-AE58-D03FF6330351}"/>
          </ac:spMkLst>
        </pc:spChg>
        <pc:spChg chg="del mod">
          <ac:chgData name="Ivan Igoshev" userId="a040743a-0e34-48e2-a9f5-26858867d0d3" providerId="ADAL" clId="{19DFE639-E723-442E-A101-18B65AAD10C8}" dt="2022-01-27T20:10:26.632" v="2" actId="478"/>
          <ac:spMkLst>
            <pc:docMk/>
            <pc:sldMk cId="0" sldId="256"/>
            <ac:spMk id="152" creationId="{00000000-0000-0000-0000-000000000000}"/>
          </ac:spMkLst>
        </pc:spChg>
        <pc:spChg chg="del">
          <ac:chgData name="Ivan Igoshev" userId="a040743a-0e34-48e2-a9f5-26858867d0d3" providerId="ADAL" clId="{19DFE639-E723-442E-A101-18B65AAD10C8}" dt="2022-01-27T20:10:32.507" v="4" actId="478"/>
          <ac:spMkLst>
            <pc:docMk/>
            <pc:sldMk cId="0" sldId="256"/>
            <ac:spMk id="153" creationId="{00000000-0000-0000-0000-000000000000}"/>
          </ac:spMkLst>
        </pc:spChg>
        <pc:picChg chg="add mod">
          <ac:chgData name="Ivan Igoshev" userId="a040743a-0e34-48e2-a9f5-26858867d0d3" providerId="ADAL" clId="{19DFE639-E723-442E-A101-18B65AAD10C8}" dt="2022-01-27T20:19:18.722" v="73" actId="1076"/>
          <ac:picMkLst>
            <pc:docMk/>
            <pc:sldMk cId="0" sldId="256"/>
            <ac:picMk id="7" creationId="{24E9226E-DAAC-4F6D-AC29-89A0FF5CA72D}"/>
          </ac:picMkLst>
        </pc:picChg>
        <pc:picChg chg="del">
          <ac:chgData name="Ivan Igoshev" userId="a040743a-0e34-48e2-a9f5-26858867d0d3" providerId="ADAL" clId="{19DFE639-E723-442E-A101-18B65AAD10C8}" dt="2022-01-27T20:10:08.437" v="0" actId="478"/>
          <ac:picMkLst>
            <pc:docMk/>
            <pc:sldMk cId="0" sldId="256"/>
            <ac:picMk id="1026" creationId="{E13FBC2D-A42A-44C0-9287-59AD4E3CF954}"/>
          </ac:picMkLst>
        </pc:picChg>
      </pc:sldChg>
      <pc:sldChg chg="addSp delSp modSp mod">
        <pc:chgData name="Ivan Igoshev" userId="a040743a-0e34-48e2-a9f5-26858867d0d3" providerId="ADAL" clId="{19DFE639-E723-442E-A101-18B65AAD10C8}" dt="2022-01-27T20:41:49.213" v="120" actId="1076"/>
        <pc:sldMkLst>
          <pc:docMk/>
          <pc:sldMk cId="0" sldId="257"/>
        </pc:sldMkLst>
        <pc:spChg chg="add del mod">
          <ac:chgData name="Ivan Igoshev" userId="a040743a-0e34-48e2-a9f5-26858867d0d3" providerId="ADAL" clId="{19DFE639-E723-442E-A101-18B65AAD10C8}" dt="2022-01-27T20:31:31.148" v="78" actId="478"/>
          <ac:spMkLst>
            <pc:docMk/>
            <pc:sldMk cId="0" sldId="257"/>
            <ac:spMk id="3" creationId="{77117401-40EB-49B8-82BA-0ED1EE48E480}"/>
          </ac:spMkLst>
        </pc:spChg>
        <pc:spChg chg="del mod">
          <ac:chgData name="Ivan Igoshev" userId="a040743a-0e34-48e2-a9f5-26858867d0d3" providerId="ADAL" clId="{19DFE639-E723-442E-A101-18B65AAD10C8}" dt="2022-01-27T20:31:23.511" v="77" actId="478"/>
          <ac:spMkLst>
            <pc:docMk/>
            <pc:sldMk cId="0" sldId="257"/>
            <ac:spMk id="156" creationId="{00000000-0000-0000-0000-000000000000}"/>
          </ac:spMkLst>
        </pc:spChg>
        <pc:spChg chg="del mod">
          <ac:chgData name="Ivan Igoshev" userId="a040743a-0e34-48e2-a9f5-26858867d0d3" providerId="ADAL" clId="{19DFE639-E723-442E-A101-18B65AAD10C8}" dt="2022-01-27T20:31:16.041" v="75" actId="478"/>
          <ac:spMkLst>
            <pc:docMk/>
            <pc:sldMk cId="0" sldId="257"/>
            <ac:spMk id="157" creationId="{00000000-0000-0000-0000-000000000000}"/>
          </ac:spMkLst>
        </pc:spChg>
        <pc:spChg chg="del">
          <ac:chgData name="Ivan Igoshev" userId="a040743a-0e34-48e2-a9f5-26858867d0d3" providerId="ADAL" clId="{19DFE639-E723-442E-A101-18B65AAD10C8}" dt="2022-01-27T20:19:02.565" v="72" actId="478"/>
          <ac:spMkLst>
            <pc:docMk/>
            <pc:sldMk cId="0" sldId="257"/>
            <ac:spMk id="158" creationId="{00000000-0000-0000-0000-000000000000}"/>
          </ac:spMkLst>
        </pc:spChg>
        <pc:picChg chg="add mod">
          <ac:chgData name="Ivan Igoshev" userId="a040743a-0e34-48e2-a9f5-26858867d0d3" providerId="ADAL" clId="{19DFE639-E723-442E-A101-18B65AAD10C8}" dt="2022-01-27T20:38:11.413" v="112" actId="14861"/>
          <ac:picMkLst>
            <pc:docMk/>
            <pc:sldMk cId="0" sldId="257"/>
            <ac:picMk id="5" creationId="{33379F11-89EB-44E6-AC4A-B16C46C015AB}"/>
          </ac:picMkLst>
        </pc:picChg>
        <pc:picChg chg="add mod modCrop">
          <ac:chgData name="Ivan Igoshev" userId="a040743a-0e34-48e2-a9f5-26858867d0d3" providerId="ADAL" clId="{19DFE639-E723-442E-A101-18B65AAD10C8}" dt="2022-01-27T20:37:23.694" v="102" actId="732"/>
          <ac:picMkLst>
            <pc:docMk/>
            <pc:sldMk cId="0" sldId="257"/>
            <ac:picMk id="7" creationId="{5389AA11-4A5B-4045-8AFB-28DE77542377}"/>
          </ac:picMkLst>
        </pc:picChg>
        <pc:picChg chg="add mod">
          <ac:chgData name="Ivan Igoshev" userId="a040743a-0e34-48e2-a9f5-26858867d0d3" providerId="ADAL" clId="{19DFE639-E723-442E-A101-18B65AAD10C8}" dt="2022-01-27T20:41:49.213" v="120" actId="1076"/>
          <ac:picMkLst>
            <pc:docMk/>
            <pc:sldMk cId="0" sldId="257"/>
            <ac:picMk id="9" creationId="{B8A97FD9-1E4E-4DB8-8A8D-43DDA1EC31DF}"/>
          </ac:picMkLst>
        </pc:picChg>
      </pc:sldChg>
      <pc:sldChg chg="add del">
        <pc:chgData name="Ivan Igoshev" userId="a040743a-0e34-48e2-a9f5-26858867d0d3" providerId="ADAL" clId="{19DFE639-E723-442E-A101-18B65AAD10C8}" dt="2022-01-27T20:33:49.987" v="90" actId="47"/>
        <pc:sldMkLst>
          <pc:docMk/>
          <pc:sldMk cId="2561977319" sldId="266"/>
        </pc:sldMkLst>
      </pc:sldChg>
      <pc:sldChg chg="addSp delSp modSp add mod">
        <pc:chgData name="Ivan Igoshev" userId="a040743a-0e34-48e2-a9f5-26858867d0d3" providerId="ADAL" clId="{19DFE639-E723-442E-A101-18B65AAD10C8}" dt="2022-01-27T20:38:29.914" v="114" actId="14861"/>
        <pc:sldMkLst>
          <pc:docMk/>
          <pc:sldMk cId="3152170496" sldId="266"/>
        </pc:sldMkLst>
        <pc:picChg chg="add mod">
          <ac:chgData name="Ivan Igoshev" userId="a040743a-0e34-48e2-a9f5-26858867d0d3" providerId="ADAL" clId="{19DFE639-E723-442E-A101-18B65AAD10C8}" dt="2022-01-27T20:37:06.853" v="101" actId="1076"/>
          <ac:picMkLst>
            <pc:docMk/>
            <pc:sldMk cId="3152170496" sldId="266"/>
            <ac:picMk id="3" creationId="{C7C301D6-CBA7-4583-91B1-8329E58DB3E3}"/>
          </ac:picMkLst>
        </pc:picChg>
        <pc:picChg chg="mod">
          <ac:chgData name="Ivan Igoshev" userId="a040743a-0e34-48e2-a9f5-26858867d0d3" providerId="ADAL" clId="{19DFE639-E723-442E-A101-18B65AAD10C8}" dt="2022-01-27T20:38:29.914" v="114" actId="14861"/>
          <ac:picMkLst>
            <pc:docMk/>
            <pc:sldMk cId="3152170496" sldId="266"/>
            <ac:picMk id="5" creationId="{33379F11-89EB-44E6-AC4A-B16C46C015AB}"/>
          </ac:picMkLst>
        </pc:picChg>
        <pc:picChg chg="del">
          <ac:chgData name="Ivan Igoshev" userId="a040743a-0e34-48e2-a9f5-26858867d0d3" providerId="ADAL" clId="{19DFE639-E723-442E-A101-18B65AAD10C8}" dt="2022-01-27T20:34:11.923" v="92" actId="478"/>
          <ac:picMkLst>
            <pc:docMk/>
            <pc:sldMk cId="3152170496" sldId="266"/>
            <ac:picMk id="7" creationId="{5389AA11-4A5B-4045-8AFB-28DE77542377}"/>
          </ac:picMkLst>
        </pc:picChg>
      </pc:sldChg>
      <pc:sldChg chg="addSp delSp mod">
        <pc:chgData name="Ivan Igoshev" userId="a040743a-0e34-48e2-a9f5-26858867d0d3" providerId="ADAL" clId="{19DFE639-E723-442E-A101-18B65AAD10C8}" dt="2022-01-28T15:47:57.747" v="122" actId="478"/>
        <pc:sldMkLst>
          <pc:docMk/>
          <pc:sldMk cId="1655896189" sldId="277"/>
        </pc:sldMkLst>
        <pc:picChg chg="add del">
          <ac:chgData name="Ivan Igoshev" userId="a040743a-0e34-48e2-a9f5-26858867d0d3" providerId="ADAL" clId="{19DFE639-E723-442E-A101-18B65AAD10C8}" dt="2022-01-28T15:47:57.747" v="122" actId="478"/>
          <ac:picMkLst>
            <pc:docMk/>
            <pc:sldMk cId="1655896189" sldId="277"/>
            <ac:picMk id="21" creationId="{1D754D25-289C-41F9-977E-D3B30AD898D4}"/>
          </ac:picMkLst>
        </pc:picChg>
      </pc:sldChg>
      <pc:sldChg chg="add del">
        <pc:chgData name="Ivan Igoshev" userId="a040743a-0e34-48e2-a9f5-26858867d0d3" providerId="ADAL" clId="{19DFE639-E723-442E-A101-18B65AAD10C8}" dt="2022-01-28T15:48:26.302" v="124" actId="47"/>
        <pc:sldMkLst>
          <pc:docMk/>
          <pc:sldMk cId="1473820910" sldId="279"/>
        </pc:sldMkLst>
      </pc:sldChg>
      <pc:sldChg chg="add del">
        <pc:chgData name="Ivan Igoshev" userId="a040743a-0e34-48e2-a9f5-26858867d0d3" providerId="ADAL" clId="{19DFE639-E723-442E-A101-18B65AAD10C8}" dt="2022-01-28T15:50:02.389" v="126" actId="47"/>
        <pc:sldMkLst>
          <pc:docMk/>
          <pc:sldMk cId="2009922739" sldId="279"/>
        </pc:sldMkLst>
      </pc:sldChg>
    </pc:docChg>
  </pc:docChgLst>
  <pc:docChgLst>
    <pc:chgData name="Adam LaPorta" userId="S::ajrlapor@uwaterloo.ca::f8cf1340-8ea0-4abe-9a00-e2aa05e8762b" providerId="AD" clId="Web-{A60C029B-C588-4C84-933A-3DC88B7A430B}"/>
    <pc:docChg chg="addSld modSld">
      <pc:chgData name="Adam LaPorta" userId="S::ajrlapor@uwaterloo.ca::f8cf1340-8ea0-4abe-9a00-e2aa05e8762b" providerId="AD" clId="Web-{A60C029B-C588-4C84-933A-3DC88B7A430B}" dt="2022-01-27T23:52:14.455" v="119"/>
      <pc:docMkLst>
        <pc:docMk/>
      </pc:docMkLst>
      <pc:sldChg chg="modSp">
        <pc:chgData name="Adam LaPorta" userId="S::ajrlapor@uwaterloo.ca::f8cf1340-8ea0-4abe-9a00-e2aa05e8762b" providerId="AD" clId="Web-{A60C029B-C588-4C84-933A-3DC88B7A430B}" dt="2022-01-27T20:19:11.919" v="21" actId="20577"/>
        <pc:sldMkLst>
          <pc:docMk/>
          <pc:sldMk cId="0" sldId="256"/>
        </pc:sldMkLst>
        <pc:spChg chg="mod">
          <ac:chgData name="Adam LaPorta" userId="S::ajrlapor@uwaterloo.ca::f8cf1340-8ea0-4abe-9a00-e2aa05e8762b" providerId="AD" clId="Web-{A60C029B-C588-4C84-933A-3DC88B7A430B}" dt="2022-01-27T20:19:11.919" v="21" actId="20577"/>
          <ac:spMkLst>
            <pc:docMk/>
            <pc:sldMk cId="0" sldId="256"/>
            <ac:spMk id="4" creationId="{58E9C8DD-91D1-43E9-AC63-4FDB136022DE}"/>
          </ac:spMkLst>
        </pc:spChg>
      </pc:sldChg>
      <pc:sldChg chg="modSp">
        <pc:chgData name="Adam LaPorta" userId="S::ajrlapor@uwaterloo.ca::f8cf1340-8ea0-4abe-9a00-e2aa05e8762b" providerId="AD" clId="Web-{A60C029B-C588-4C84-933A-3DC88B7A430B}" dt="2022-01-27T20:30:04.707" v="37" actId="20577"/>
        <pc:sldMkLst>
          <pc:docMk/>
          <pc:sldMk cId="0" sldId="258"/>
        </pc:sldMkLst>
        <pc:spChg chg="mod">
          <ac:chgData name="Adam LaPorta" userId="S::ajrlapor@uwaterloo.ca::f8cf1340-8ea0-4abe-9a00-e2aa05e8762b" providerId="AD" clId="Web-{A60C029B-C588-4C84-933A-3DC88B7A430B}" dt="2022-01-27T20:30:04.707" v="37" actId="20577"/>
          <ac:spMkLst>
            <pc:docMk/>
            <pc:sldMk cId="0" sldId="258"/>
            <ac:spMk id="160" creationId="{00000000-0000-0000-0000-000000000000}"/>
          </ac:spMkLst>
        </pc:spChg>
        <pc:spChg chg="mod">
          <ac:chgData name="Adam LaPorta" userId="S::ajrlapor@uwaterloo.ca::f8cf1340-8ea0-4abe-9a00-e2aa05e8762b" providerId="AD" clId="Web-{A60C029B-C588-4C84-933A-3DC88B7A430B}" dt="2022-01-27T20:29:50.192" v="32" actId="20577"/>
          <ac:spMkLst>
            <pc:docMk/>
            <pc:sldMk cId="0" sldId="258"/>
            <ac:spMk id="161" creationId="{00000000-0000-0000-0000-000000000000}"/>
          </ac:spMkLst>
        </pc:spChg>
      </pc:sldChg>
      <pc:sldChg chg="modSp">
        <pc:chgData name="Adam LaPorta" userId="S::ajrlapor@uwaterloo.ca::f8cf1340-8ea0-4abe-9a00-e2aa05e8762b" providerId="AD" clId="Web-{A60C029B-C588-4C84-933A-3DC88B7A430B}" dt="2022-01-27T20:17:22.590" v="19" actId="20577"/>
        <pc:sldMkLst>
          <pc:docMk/>
          <pc:sldMk cId="1887436794" sldId="263"/>
        </pc:sldMkLst>
        <pc:spChg chg="mod">
          <ac:chgData name="Adam LaPorta" userId="S::ajrlapor@uwaterloo.ca::f8cf1340-8ea0-4abe-9a00-e2aa05e8762b" providerId="AD" clId="Web-{A60C029B-C588-4C84-933A-3DC88B7A430B}" dt="2022-01-27T20:17:22.590" v="19" actId="20577"/>
          <ac:spMkLst>
            <pc:docMk/>
            <pc:sldMk cId="1887436794" sldId="263"/>
            <ac:spMk id="156" creationId="{00000000-0000-0000-0000-000000000000}"/>
          </ac:spMkLst>
        </pc:spChg>
      </pc:sldChg>
      <pc:sldChg chg="modSp add replId">
        <pc:chgData name="Adam LaPorta" userId="S::ajrlapor@uwaterloo.ca::f8cf1340-8ea0-4abe-9a00-e2aa05e8762b" providerId="AD" clId="Web-{A60C029B-C588-4C84-933A-3DC88B7A430B}" dt="2022-01-27T23:51:51.643" v="117" actId="1076"/>
        <pc:sldMkLst>
          <pc:docMk/>
          <pc:sldMk cId="2678958592" sldId="265"/>
        </pc:sldMkLst>
        <pc:spChg chg="mod">
          <ac:chgData name="Adam LaPorta" userId="S::ajrlapor@uwaterloo.ca::f8cf1340-8ea0-4abe-9a00-e2aa05e8762b" providerId="AD" clId="Web-{A60C029B-C588-4C84-933A-3DC88B7A430B}" dt="2022-01-27T23:51:51.643" v="117" actId="1076"/>
          <ac:spMkLst>
            <pc:docMk/>
            <pc:sldMk cId="2678958592" sldId="265"/>
            <ac:spMk id="161" creationId="{00000000-0000-0000-0000-000000000000}"/>
          </ac:spMkLst>
        </pc:spChg>
      </pc:sldChg>
      <pc:sldChg chg="addSp delSp modSp add replId">
        <pc:chgData name="Adam LaPorta" userId="S::ajrlapor@uwaterloo.ca::f8cf1340-8ea0-4abe-9a00-e2aa05e8762b" providerId="AD" clId="Web-{A60C029B-C588-4C84-933A-3DC88B7A430B}" dt="2022-01-27T23:52:14.455" v="119"/>
        <pc:sldMkLst>
          <pc:docMk/>
          <pc:sldMk cId="1389920690" sldId="267"/>
        </pc:sldMkLst>
        <pc:spChg chg="add del">
          <ac:chgData name="Adam LaPorta" userId="S::ajrlapor@uwaterloo.ca::f8cf1340-8ea0-4abe-9a00-e2aa05e8762b" providerId="AD" clId="Web-{A60C029B-C588-4C84-933A-3DC88B7A430B}" dt="2022-01-27T23:52:14.455" v="119"/>
          <ac:spMkLst>
            <pc:docMk/>
            <pc:sldMk cId="1389920690" sldId="267"/>
            <ac:spMk id="7" creationId="{F85D4D19-34D5-40F3-A947-FB673C303E21}"/>
          </ac:spMkLst>
        </pc:spChg>
        <pc:spChg chg="del">
          <ac:chgData name="Adam LaPorta" userId="S::ajrlapor@uwaterloo.ca::f8cf1340-8ea0-4abe-9a00-e2aa05e8762b" providerId="AD" clId="Web-{A60C029B-C588-4C84-933A-3DC88B7A430B}" dt="2022-01-27T20:36:24.555" v="66"/>
          <ac:spMkLst>
            <pc:docMk/>
            <pc:sldMk cId="1389920690" sldId="267"/>
            <ac:spMk id="161" creationId="{00000000-0000-0000-0000-000000000000}"/>
          </ac:spMkLst>
        </pc:spChg>
        <pc:spChg chg="del mod">
          <ac:chgData name="Adam LaPorta" userId="S::ajrlapor@uwaterloo.ca::f8cf1340-8ea0-4abe-9a00-e2aa05e8762b" providerId="AD" clId="Web-{A60C029B-C588-4C84-933A-3DC88B7A430B}" dt="2022-01-27T20:36:22.493" v="65"/>
          <ac:spMkLst>
            <pc:docMk/>
            <pc:sldMk cId="1389920690" sldId="267"/>
            <ac:spMk id="162" creationId="{00000000-0000-0000-0000-000000000000}"/>
          </ac:spMkLst>
        </pc:spChg>
        <pc:picChg chg="add del mod">
          <ac:chgData name="Adam LaPorta" userId="S::ajrlapor@uwaterloo.ca::f8cf1340-8ea0-4abe-9a00-e2aa05e8762b" providerId="AD" clId="Web-{A60C029B-C588-4C84-933A-3DC88B7A430B}" dt="2022-01-27T22:49:07.611" v="76"/>
          <ac:picMkLst>
            <pc:docMk/>
            <pc:sldMk cId="1389920690" sldId="267"/>
            <ac:picMk id="2" creationId="{CA53B31B-A1FD-466E-8103-AA9BB0AEB150}"/>
          </ac:picMkLst>
        </pc:picChg>
        <pc:picChg chg="add del mod">
          <ac:chgData name="Adam LaPorta" userId="S::ajrlapor@uwaterloo.ca::f8cf1340-8ea0-4abe-9a00-e2aa05e8762b" providerId="AD" clId="Web-{A60C029B-C588-4C84-933A-3DC88B7A430B}" dt="2022-01-27T22:49:28.502" v="82"/>
          <ac:picMkLst>
            <pc:docMk/>
            <pc:sldMk cId="1389920690" sldId="267"/>
            <ac:picMk id="3" creationId="{E0EA41D8-1FB0-4BD6-B684-AFF08E7833A0}"/>
          </ac:picMkLst>
        </pc:picChg>
        <pc:picChg chg="add mod">
          <ac:chgData name="Adam LaPorta" userId="S::ajrlapor@uwaterloo.ca::f8cf1340-8ea0-4abe-9a00-e2aa05e8762b" providerId="AD" clId="Web-{A60C029B-C588-4C84-933A-3DC88B7A430B}" dt="2022-01-27T22:50:43.800" v="89" actId="1076"/>
          <ac:picMkLst>
            <pc:docMk/>
            <pc:sldMk cId="1389920690" sldId="267"/>
            <ac:picMk id="4" creationId="{E6E409C2-32FC-4022-9AC2-9A91945C7AE4}"/>
          </ac:picMkLst>
        </pc:picChg>
      </pc:sldChg>
    </pc:docChg>
  </pc:docChgLst>
  <pc:docChgLst>
    <pc:chgData name="Colin He" userId="32cbb1fc-4cb7-42af-bd37-f93d90fc9cb7" providerId="ADAL" clId="{4495D01C-42CF-4B5F-B66C-35AAE454CDB6}"/>
    <pc:docChg chg="undo custSel addSld delSld modSld sldOrd modMainMaster">
      <pc:chgData name="Colin He" userId="32cbb1fc-4cb7-42af-bd37-f93d90fc9cb7" providerId="ADAL" clId="{4495D01C-42CF-4B5F-B66C-35AAE454CDB6}" dt="2022-01-28T15:49:51.978" v="4095" actId="1076"/>
      <pc:docMkLst>
        <pc:docMk/>
      </pc:docMkLst>
      <pc:sldChg chg="addSp delSp modSp mod setBg">
        <pc:chgData name="Colin He" userId="32cbb1fc-4cb7-42af-bd37-f93d90fc9cb7" providerId="ADAL" clId="{4495D01C-42CF-4B5F-B66C-35AAE454CDB6}" dt="2022-01-27T20:39:24.275" v="992" actId="1076"/>
        <pc:sldMkLst>
          <pc:docMk/>
          <pc:sldMk cId="0" sldId="256"/>
        </pc:sldMkLst>
        <pc:spChg chg="add del mod">
          <ac:chgData name="Colin He" userId="32cbb1fc-4cb7-42af-bd37-f93d90fc9cb7" providerId="ADAL" clId="{4495D01C-42CF-4B5F-B66C-35AAE454CDB6}" dt="2022-01-27T20:02:30.516" v="355" actId="21"/>
          <ac:spMkLst>
            <pc:docMk/>
            <pc:sldMk cId="0" sldId="256"/>
            <ac:spMk id="3" creationId="{90DD715A-4DBE-47EB-A682-F652821AAA0C}"/>
          </ac:spMkLst>
        </pc:spChg>
        <pc:spChg chg="add mod">
          <ac:chgData name="Colin He" userId="32cbb1fc-4cb7-42af-bd37-f93d90fc9cb7" providerId="ADAL" clId="{4495D01C-42CF-4B5F-B66C-35AAE454CDB6}" dt="2022-01-27T20:39:24.275" v="992" actId="1076"/>
          <ac:spMkLst>
            <pc:docMk/>
            <pc:sldMk cId="0" sldId="256"/>
            <ac:spMk id="4" creationId="{58E9C8DD-91D1-43E9-AC63-4FDB136022DE}"/>
          </ac:spMkLst>
        </pc:spChg>
        <pc:spChg chg="mod">
          <ac:chgData name="Colin He" userId="32cbb1fc-4cb7-42af-bd37-f93d90fc9cb7" providerId="ADAL" clId="{4495D01C-42CF-4B5F-B66C-35AAE454CDB6}" dt="2022-01-27T20:17:00.472" v="442" actId="1076"/>
          <ac:spMkLst>
            <pc:docMk/>
            <pc:sldMk cId="0" sldId="256"/>
            <ac:spMk id="9" creationId="{E185C6D9-07C1-4768-AE58-D03FF6330351}"/>
          </ac:spMkLst>
        </pc:spChg>
        <pc:spChg chg="del mod">
          <ac:chgData name="Colin He" userId="32cbb1fc-4cb7-42af-bd37-f93d90fc9cb7" providerId="ADAL" clId="{4495D01C-42CF-4B5F-B66C-35AAE454CDB6}" dt="2022-01-27T20:02:25.980" v="353" actId="21"/>
          <ac:spMkLst>
            <pc:docMk/>
            <pc:sldMk cId="0" sldId="256"/>
            <ac:spMk id="151" creationId="{00000000-0000-0000-0000-000000000000}"/>
          </ac:spMkLst>
        </pc:spChg>
        <pc:spChg chg="mod">
          <ac:chgData name="Colin He" userId="32cbb1fc-4cb7-42af-bd37-f93d90fc9cb7" providerId="ADAL" clId="{4495D01C-42CF-4B5F-B66C-35AAE454CDB6}" dt="2022-01-27T20:01:42.648" v="348" actId="207"/>
          <ac:spMkLst>
            <pc:docMk/>
            <pc:sldMk cId="0" sldId="256"/>
            <ac:spMk id="152" creationId="{00000000-0000-0000-0000-000000000000}"/>
          </ac:spMkLst>
        </pc:spChg>
        <pc:spChg chg="mod">
          <ac:chgData name="Colin He" userId="32cbb1fc-4cb7-42af-bd37-f93d90fc9cb7" providerId="ADAL" clId="{4495D01C-42CF-4B5F-B66C-35AAE454CDB6}" dt="2022-01-27T20:02:00.146" v="350" actId="207"/>
          <ac:spMkLst>
            <pc:docMk/>
            <pc:sldMk cId="0" sldId="256"/>
            <ac:spMk id="153" creationId="{00000000-0000-0000-0000-000000000000}"/>
          </ac:spMkLst>
        </pc:spChg>
        <pc:spChg chg="del">
          <ac:chgData name="Colin He" userId="32cbb1fc-4cb7-42af-bd37-f93d90fc9cb7" providerId="ADAL" clId="{4495D01C-42CF-4B5F-B66C-35AAE454CDB6}" dt="2022-01-27T20:02:43.096" v="356" actId="21"/>
          <ac:spMkLst>
            <pc:docMk/>
            <pc:sldMk cId="0" sldId="256"/>
            <ac:spMk id="154" creationId="{00000000-0000-0000-0000-000000000000}"/>
          </ac:spMkLst>
        </pc:spChg>
        <pc:picChg chg="mod">
          <ac:chgData name="Colin He" userId="32cbb1fc-4cb7-42af-bd37-f93d90fc9cb7" providerId="ADAL" clId="{4495D01C-42CF-4B5F-B66C-35AAE454CDB6}" dt="2022-01-27T20:17:09.661" v="444" actId="1076"/>
          <ac:picMkLst>
            <pc:docMk/>
            <pc:sldMk cId="0" sldId="256"/>
            <ac:picMk id="7" creationId="{24E9226E-DAAC-4F6D-AC29-89A0FF5CA72D}"/>
          </ac:picMkLst>
        </pc:picChg>
        <pc:picChg chg="add mod">
          <ac:chgData name="Colin He" userId="32cbb1fc-4cb7-42af-bd37-f93d90fc9cb7" providerId="ADAL" clId="{4495D01C-42CF-4B5F-B66C-35AAE454CDB6}" dt="2022-01-27T20:03:08.699" v="360" actId="1076"/>
          <ac:picMkLst>
            <pc:docMk/>
            <pc:sldMk cId="0" sldId="256"/>
            <ac:picMk id="1026" creationId="{E13FBC2D-A42A-44C0-9287-59AD4E3CF954}"/>
          </ac:picMkLst>
        </pc:picChg>
      </pc:sldChg>
      <pc:sldChg chg="modSp mod">
        <pc:chgData name="Colin He" userId="32cbb1fc-4cb7-42af-bd37-f93d90fc9cb7" providerId="ADAL" clId="{4495D01C-42CF-4B5F-B66C-35AAE454CDB6}" dt="2022-01-27T20:04:57.070" v="363" actId="207"/>
        <pc:sldMkLst>
          <pc:docMk/>
          <pc:sldMk cId="0" sldId="257"/>
        </pc:sldMkLst>
        <pc:spChg chg="mod">
          <ac:chgData name="Colin He" userId="32cbb1fc-4cb7-42af-bd37-f93d90fc9cb7" providerId="ADAL" clId="{4495D01C-42CF-4B5F-B66C-35AAE454CDB6}" dt="2022-01-27T20:04:57.070" v="363" actId="207"/>
          <ac:spMkLst>
            <pc:docMk/>
            <pc:sldMk cId="0" sldId="257"/>
            <ac:spMk id="156" creationId="{00000000-0000-0000-0000-000000000000}"/>
          </ac:spMkLst>
        </pc:spChg>
        <pc:spChg chg="mod">
          <ac:chgData name="Colin He" userId="32cbb1fc-4cb7-42af-bd37-f93d90fc9cb7" providerId="ADAL" clId="{4495D01C-42CF-4B5F-B66C-35AAE454CDB6}" dt="2022-01-27T20:04:49.333" v="362" actId="207"/>
          <ac:spMkLst>
            <pc:docMk/>
            <pc:sldMk cId="0" sldId="257"/>
            <ac:spMk id="157" creationId="{00000000-0000-0000-0000-000000000000}"/>
          </ac:spMkLst>
        </pc:spChg>
      </pc:sldChg>
      <pc:sldChg chg="modSp del mod">
        <pc:chgData name="Colin He" userId="32cbb1fc-4cb7-42af-bd37-f93d90fc9cb7" providerId="ADAL" clId="{4495D01C-42CF-4B5F-B66C-35AAE454CDB6}" dt="2022-01-27T22:41:18.421" v="1741" actId="2696"/>
        <pc:sldMkLst>
          <pc:docMk/>
          <pc:sldMk cId="0" sldId="258"/>
        </pc:sldMkLst>
        <pc:spChg chg="mod">
          <ac:chgData name="Colin He" userId="32cbb1fc-4cb7-42af-bd37-f93d90fc9cb7" providerId="ADAL" clId="{4495D01C-42CF-4B5F-B66C-35AAE454CDB6}" dt="2022-01-27T20:06:56.029" v="365" actId="207"/>
          <ac:spMkLst>
            <pc:docMk/>
            <pc:sldMk cId="0" sldId="258"/>
            <ac:spMk id="160" creationId="{00000000-0000-0000-0000-000000000000}"/>
          </ac:spMkLst>
        </pc:spChg>
        <pc:spChg chg="mod">
          <ac:chgData name="Colin He" userId="32cbb1fc-4cb7-42af-bd37-f93d90fc9cb7" providerId="ADAL" clId="{4495D01C-42CF-4B5F-B66C-35AAE454CDB6}" dt="2022-01-27T20:06:51.855" v="364" actId="207"/>
          <ac:spMkLst>
            <pc:docMk/>
            <pc:sldMk cId="0" sldId="258"/>
            <ac:spMk id="161" creationId="{00000000-0000-0000-0000-000000000000}"/>
          </ac:spMkLst>
        </pc:spChg>
      </pc:sldChg>
      <pc:sldChg chg="modSp del mod">
        <pc:chgData name="Colin He" userId="32cbb1fc-4cb7-42af-bd37-f93d90fc9cb7" providerId="ADAL" clId="{4495D01C-42CF-4B5F-B66C-35AAE454CDB6}" dt="2022-01-27T22:57:26.830" v="2520" actId="2696"/>
        <pc:sldMkLst>
          <pc:docMk/>
          <pc:sldMk cId="0" sldId="259"/>
        </pc:sldMkLst>
        <pc:spChg chg="mod">
          <ac:chgData name="Colin He" userId="32cbb1fc-4cb7-42af-bd37-f93d90fc9cb7" providerId="ADAL" clId="{4495D01C-42CF-4B5F-B66C-35AAE454CDB6}" dt="2022-01-27T20:07:02.322" v="366" actId="207"/>
          <ac:spMkLst>
            <pc:docMk/>
            <pc:sldMk cId="0" sldId="259"/>
            <ac:spMk id="164" creationId="{00000000-0000-0000-0000-000000000000}"/>
          </ac:spMkLst>
        </pc:spChg>
        <pc:spChg chg="mod">
          <ac:chgData name="Colin He" userId="32cbb1fc-4cb7-42af-bd37-f93d90fc9cb7" providerId="ADAL" clId="{4495D01C-42CF-4B5F-B66C-35AAE454CDB6}" dt="2022-01-27T20:07:06.439" v="367" actId="207"/>
          <ac:spMkLst>
            <pc:docMk/>
            <pc:sldMk cId="0" sldId="259"/>
            <ac:spMk id="165" creationId="{00000000-0000-0000-0000-000000000000}"/>
          </ac:spMkLst>
        </pc:spChg>
      </pc:sldChg>
      <pc:sldChg chg="modSp del mod ord">
        <pc:chgData name="Colin He" userId="32cbb1fc-4cb7-42af-bd37-f93d90fc9cb7" providerId="ADAL" clId="{4495D01C-42CF-4B5F-B66C-35AAE454CDB6}" dt="2022-01-27T23:05:12.289" v="2549" actId="2696"/>
        <pc:sldMkLst>
          <pc:docMk/>
          <pc:sldMk cId="0" sldId="260"/>
        </pc:sldMkLst>
        <pc:spChg chg="mod">
          <ac:chgData name="Colin He" userId="32cbb1fc-4cb7-42af-bd37-f93d90fc9cb7" providerId="ADAL" clId="{4495D01C-42CF-4B5F-B66C-35AAE454CDB6}" dt="2022-01-27T20:07:12.516" v="368" actId="207"/>
          <ac:spMkLst>
            <pc:docMk/>
            <pc:sldMk cId="0" sldId="260"/>
            <ac:spMk id="167" creationId="{00000000-0000-0000-0000-000000000000}"/>
          </ac:spMkLst>
        </pc:spChg>
        <pc:spChg chg="mod">
          <ac:chgData name="Colin He" userId="32cbb1fc-4cb7-42af-bd37-f93d90fc9cb7" providerId="ADAL" clId="{4495D01C-42CF-4B5F-B66C-35AAE454CDB6}" dt="2022-01-27T20:07:16.582" v="369" actId="207"/>
          <ac:spMkLst>
            <pc:docMk/>
            <pc:sldMk cId="0" sldId="260"/>
            <ac:spMk id="168" creationId="{00000000-0000-0000-0000-000000000000}"/>
          </ac:spMkLst>
        </pc:spChg>
      </pc:sldChg>
      <pc:sldChg chg="modSp mod">
        <pc:chgData name="Colin He" userId="32cbb1fc-4cb7-42af-bd37-f93d90fc9cb7" providerId="ADAL" clId="{4495D01C-42CF-4B5F-B66C-35AAE454CDB6}" dt="2022-01-27T23:03:02.330" v="2548" actId="1076"/>
        <pc:sldMkLst>
          <pc:docMk/>
          <pc:sldMk cId="0" sldId="261"/>
        </pc:sldMkLst>
        <pc:spChg chg="mod">
          <ac:chgData name="Colin He" userId="32cbb1fc-4cb7-42af-bd37-f93d90fc9cb7" providerId="ADAL" clId="{4495D01C-42CF-4B5F-B66C-35AAE454CDB6}" dt="2022-01-27T20:07:25.722" v="371" actId="207"/>
          <ac:spMkLst>
            <pc:docMk/>
            <pc:sldMk cId="0" sldId="261"/>
            <ac:spMk id="171" creationId="{00000000-0000-0000-0000-000000000000}"/>
          </ac:spMkLst>
        </pc:spChg>
        <pc:spChg chg="mod">
          <ac:chgData name="Colin He" userId="32cbb1fc-4cb7-42af-bd37-f93d90fc9cb7" providerId="ADAL" clId="{4495D01C-42CF-4B5F-B66C-35AAE454CDB6}" dt="2022-01-27T23:03:02.330" v="2548" actId="1076"/>
          <ac:spMkLst>
            <pc:docMk/>
            <pc:sldMk cId="0" sldId="261"/>
            <ac:spMk id="172" creationId="{00000000-0000-0000-0000-000000000000}"/>
          </ac:spMkLst>
        </pc:spChg>
      </pc:sldChg>
      <pc:sldChg chg="addSp delSp modSp mod">
        <pc:chgData name="Colin He" userId="32cbb1fc-4cb7-42af-bd37-f93d90fc9cb7" providerId="ADAL" clId="{4495D01C-42CF-4B5F-B66C-35AAE454CDB6}" dt="2022-01-27T22:44:10.262" v="1757" actId="14100"/>
        <pc:sldMkLst>
          <pc:docMk/>
          <pc:sldMk cId="1573311491" sldId="262"/>
        </pc:sldMkLst>
        <pc:spChg chg="mod">
          <ac:chgData name="Colin He" userId="32cbb1fc-4cb7-42af-bd37-f93d90fc9cb7" providerId="ADAL" clId="{4495D01C-42CF-4B5F-B66C-35AAE454CDB6}" dt="2022-01-27T22:44:07.028" v="1756" actId="14100"/>
          <ac:spMkLst>
            <pc:docMk/>
            <pc:sldMk cId="1573311491" sldId="262"/>
            <ac:spMk id="3" creationId="{DEDE43FE-830E-4806-85C9-D779516F02CC}"/>
          </ac:spMkLst>
        </pc:spChg>
        <pc:spChg chg="mod">
          <ac:chgData name="Colin He" userId="32cbb1fc-4cb7-42af-bd37-f93d90fc9cb7" providerId="ADAL" clId="{4495D01C-42CF-4B5F-B66C-35AAE454CDB6}" dt="2022-01-27T22:44:10.262" v="1757" actId="14100"/>
          <ac:spMkLst>
            <pc:docMk/>
            <pc:sldMk cId="1573311491" sldId="262"/>
            <ac:spMk id="5" creationId="{6566029C-C840-42C4-A6BC-3BAE6FDD6F72}"/>
          </ac:spMkLst>
        </pc:spChg>
        <pc:picChg chg="add mod">
          <ac:chgData name="Colin He" userId="32cbb1fc-4cb7-42af-bd37-f93d90fc9cb7" providerId="ADAL" clId="{4495D01C-42CF-4B5F-B66C-35AAE454CDB6}" dt="2022-01-27T22:43:43.252" v="1755" actId="1076"/>
          <ac:picMkLst>
            <pc:docMk/>
            <pc:sldMk cId="1573311491" sldId="262"/>
            <ac:picMk id="10" creationId="{67009F40-C5BC-4961-BCCB-42BE5DC8B32A}"/>
          </ac:picMkLst>
        </pc:picChg>
        <pc:picChg chg="add mod">
          <ac:chgData name="Colin He" userId="32cbb1fc-4cb7-42af-bd37-f93d90fc9cb7" providerId="ADAL" clId="{4495D01C-42CF-4B5F-B66C-35AAE454CDB6}" dt="2022-01-27T22:42:26.460" v="1745" actId="1076"/>
          <ac:picMkLst>
            <pc:docMk/>
            <pc:sldMk cId="1573311491" sldId="262"/>
            <ac:picMk id="2050" creationId="{8C1700A8-A05E-4B13-9939-AB1EBDA82090}"/>
          </ac:picMkLst>
        </pc:picChg>
        <pc:picChg chg="add del">
          <ac:chgData name="Colin He" userId="32cbb1fc-4cb7-42af-bd37-f93d90fc9cb7" providerId="ADAL" clId="{4495D01C-42CF-4B5F-B66C-35AAE454CDB6}" dt="2022-01-27T22:42:59.771" v="1747"/>
          <ac:picMkLst>
            <pc:docMk/>
            <pc:sldMk cId="1573311491" sldId="262"/>
            <ac:picMk id="2052" creationId="{A1854505-D6CE-4C72-8DD3-C2E81E68A480}"/>
          </ac:picMkLst>
        </pc:picChg>
      </pc:sldChg>
      <pc:sldChg chg="delSp modSp add mod ord">
        <pc:chgData name="Colin He" userId="32cbb1fc-4cb7-42af-bd37-f93d90fc9cb7" providerId="ADAL" clId="{4495D01C-42CF-4B5F-B66C-35AAE454CDB6}" dt="2022-01-27T23:12:09.409" v="2862" actId="1076"/>
        <pc:sldMkLst>
          <pc:docMk/>
          <pc:sldMk cId="1887436794" sldId="263"/>
        </pc:sldMkLst>
        <pc:spChg chg="mod">
          <ac:chgData name="Colin He" userId="32cbb1fc-4cb7-42af-bd37-f93d90fc9cb7" providerId="ADAL" clId="{4495D01C-42CF-4B5F-B66C-35AAE454CDB6}" dt="2022-01-27T20:32:48.460" v="921" actId="27636"/>
          <ac:spMkLst>
            <pc:docMk/>
            <pc:sldMk cId="1887436794" sldId="263"/>
            <ac:spMk id="156" creationId="{00000000-0000-0000-0000-000000000000}"/>
          </ac:spMkLst>
        </pc:spChg>
        <pc:spChg chg="mod">
          <ac:chgData name="Colin He" userId="32cbb1fc-4cb7-42af-bd37-f93d90fc9cb7" providerId="ADAL" clId="{4495D01C-42CF-4B5F-B66C-35AAE454CDB6}" dt="2022-01-27T23:12:09.409" v="2862" actId="1076"/>
          <ac:spMkLst>
            <pc:docMk/>
            <pc:sldMk cId="1887436794" sldId="263"/>
            <ac:spMk id="157" creationId="{00000000-0000-0000-0000-000000000000}"/>
          </ac:spMkLst>
        </pc:spChg>
        <pc:spChg chg="del">
          <ac:chgData name="Colin He" userId="32cbb1fc-4cb7-42af-bd37-f93d90fc9cb7" providerId="ADAL" clId="{4495D01C-42CF-4B5F-B66C-35AAE454CDB6}" dt="2022-01-27T20:07:55.546" v="373" actId="21"/>
          <ac:spMkLst>
            <pc:docMk/>
            <pc:sldMk cId="1887436794" sldId="263"/>
            <ac:spMk id="158" creationId="{00000000-0000-0000-0000-000000000000}"/>
          </ac:spMkLst>
        </pc:spChg>
      </pc:sldChg>
      <pc:sldChg chg="addSp delSp modSp new mod ord setBg modNotesTx">
        <pc:chgData name="Colin He" userId="32cbb1fc-4cb7-42af-bd37-f93d90fc9cb7" providerId="ADAL" clId="{4495D01C-42CF-4B5F-B66C-35AAE454CDB6}" dt="2022-01-27T23:10:57.674" v="2769" actId="20577"/>
        <pc:sldMkLst>
          <pc:docMk/>
          <pc:sldMk cId="4123418781" sldId="264"/>
        </pc:sldMkLst>
        <pc:spChg chg="del">
          <ac:chgData name="Colin He" userId="32cbb1fc-4cb7-42af-bd37-f93d90fc9cb7" providerId="ADAL" clId="{4495D01C-42CF-4B5F-B66C-35AAE454CDB6}" dt="2022-01-27T20:34:17.457" v="958" actId="21"/>
          <ac:spMkLst>
            <pc:docMk/>
            <pc:sldMk cId="4123418781" sldId="264"/>
            <ac:spMk id="2" creationId="{A208F87A-AED8-40FB-89AB-C0E74EE098E8}"/>
          </ac:spMkLst>
        </pc:spChg>
        <pc:spChg chg="del">
          <ac:chgData name="Colin He" userId="32cbb1fc-4cb7-42af-bd37-f93d90fc9cb7" providerId="ADAL" clId="{4495D01C-42CF-4B5F-B66C-35AAE454CDB6}" dt="2022-01-27T20:34:14.667" v="957" actId="21"/>
          <ac:spMkLst>
            <pc:docMk/>
            <pc:sldMk cId="4123418781" sldId="264"/>
            <ac:spMk id="3" creationId="{3EAE512B-B3BB-4E1A-976A-4F38BA4881EF}"/>
          </ac:spMkLst>
        </pc:spChg>
        <pc:grpChg chg="mod">
          <ac:chgData name="Colin He" userId="32cbb1fc-4cb7-42af-bd37-f93d90fc9cb7" providerId="ADAL" clId="{4495D01C-42CF-4B5F-B66C-35AAE454CDB6}" dt="2022-01-27T20:34:39.378" v="964"/>
          <ac:grpSpMkLst>
            <pc:docMk/>
            <pc:sldMk cId="4123418781" sldId="264"/>
            <ac:grpSpMk id="8" creationId="{59B215E3-610E-46BD-999D-A972130F0EE7}"/>
          </ac:grpSpMkLst>
        </pc:grpChg>
        <pc:grpChg chg="add del mod ord">
          <ac:chgData name="Colin He" userId="32cbb1fc-4cb7-42af-bd37-f93d90fc9cb7" providerId="ADAL" clId="{4495D01C-42CF-4B5F-B66C-35AAE454CDB6}" dt="2022-01-27T22:56:38.345" v="2516" actId="166"/>
          <ac:grpSpMkLst>
            <pc:docMk/>
            <pc:sldMk cId="4123418781" sldId="264"/>
            <ac:grpSpMk id="24" creationId="{2A935C31-B968-43F6-A87E-FB7EE8004BE1}"/>
          </ac:grpSpMkLst>
        </pc:grpChg>
        <pc:picChg chg="add del mod">
          <ac:chgData name="Colin He" userId="32cbb1fc-4cb7-42af-bd37-f93d90fc9cb7" providerId="ADAL" clId="{4495D01C-42CF-4B5F-B66C-35AAE454CDB6}" dt="2022-01-27T20:37:47.253" v="982" actId="21"/>
          <ac:picMkLst>
            <pc:docMk/>
            <pc:sldMk cId="4123418781" sldId="264"/>
            <ac:picMk id="5" creationId="{EB6C148A-4A6C-47E9-9E30-91A49F51A5F5}"/>
          </ac:picMkLst>
        </pc:picChg>
        <pc:picChg chg="add del mod">
          <ac:chgData name="Colin He" userId="32cbb1fc-4cb7-42af-bd37-f93d90fc9cb7" providerId="ADAL" clId="{4495D01C-42CF-4B5F-B66C-35AAE454CDB6}" dt="2022-01-27T22:56:09.457" v="2511" actId="21"/>
          <ac:picMkLst>
            <pc:docMk/>
            <pc:sldMk cId="4123418781" sldId="264"/>
            <ac:picMk id="26" creationId="{B0DE80BD-41B4-4387-9E5E-F518D6B58A7D}"/>
          </ac:picMkLst>
        </pc:picChg>
        <pc:picChg chg="add mod">
          <ac:chgData name="Colin He" userId="32cbb1fc-4cb7-42af-bd37-f93d90fc9cb7" providerId="ADAL" clId="{4495D01C-42CF-4B5F-B66C-35AAE454CDB6}" dt="2022-01-27T22:56:34.755" v="2515" actId="1076"/>
          <ac:picMkLst>
            <pc:docMk/>
            <pc:sldMk cId="4123418781" sldId="264"/>
            <ac:picMk id="28" creationId="{CE7E0FEE-8F17-46B6-AC7E-55736026972F}"/>
          </ac:picMkLst>
        </pc:picChg>
        <pc:inkChg chg="add mod">
          <ac:chgData name="Colin He" userId="32cbb1fc-4cb7-42af-bd37-f93d90fc9cb7" providerId="ADAL" clId="{4495D01C-42CF-4B5F-B66C-35AAE454CDB6}" dt="2022-01-27T20:34:35.478" v="962"/>
          <ac:inkMkLst>
            <pc:docMk/>
            <pc:sldMk cId="4123418781" sldId="264"/>
            <ac:inkMk id="2" creationId="{4B4C6008-1353-4A84-A304-C57303A0DE1A}"/>
          </ac:inkMkLst>
        </pc:inkChg>
        <pc:inkChg chg="add mod">
          <ac:chgData name="Colin He" userId="32cbb1fc-4cb7-42af-bd37-f93d90fc9cb7" providerId="ADAL" clId="{4495D01C-42CF-4B5F-B66C-35AAE454CDB6}" dt="2022-01-27T20:34:35.478" v="962"/>
          <ac:inkMkLst>
            <pc:docMk/>
            <pc:sldMk cId="4123418781" sldId="264"/>
            <ac:inkMk id="3" creationId="{979898BE-1441-4059-9EDA-E3588595CAFA}"/>
          </ac:inkMkLst>
        </pc:inkChg>
        <pc:inkChg chg="del mod">
          <ac:chgData name="Colin He" userId="32cbb1fc-4cb7-42af-bd37-f93d90fc9cb7" providerId="ADAL" clId="{4495D01C-42CF-4B5F-B66C-35AAE454CDB6}" dt="2022-01-27T20:34:40.703" v="965" actId="9405"/>
          <ac:inkMkLst>
            <pc:docMk/>
            <pc:sldMk cId="4123418781" sldId="264"/>
            <ac:inkMk id="6" creationId="{979898BE-1441-4059-9EDA-E3588595CAFA}"/>
          </ac:inkMkLst>
        </pc:inkChg>
        <pc:inkChg chg="del mod">
          <ac:chgData name="Colin He" userId="32cbb1fc-4cb7-42af-bd37-f93d90fc9cb7" providerId="ADAL" clId="{4495D01C-42CF-4B5F-B66C-35AAE454CDB6}" dt="2022-01-27T20:34:39.378" v="964"/>
          <ac:inkMkLst>
            <pc:docMk/>
            <pc:sldMk cId="4123418781" sldId="264"/>
            <ac:inkMk id="7" creationId="{4B4C6008-1353-4A84-A304-C57303A0DE1A}"/>
          </ac:inkMkLst>
        </pc:inkChg>
        <pc:inkChg chg="add mod">
          <ac:chgData name="Colin He" userId="32cbb1fc-4cb7-42af-bd37-f93d90fc9cb7" providerId="ADAL" clId="{4495D01C-42CF-4B5F-B66C-35AAE454CDB6}" dt="2022-01-27T20:34:48.934" v="981"/>
          <ac:inkMkLst>
            <pc:docMk/>
            <pc:sldMk cId="4123418781" sldId="264"/>
            <ac:inkMk id="9" creationId="{852BF2AA-CD21-4599-8BA9-4E9510CCC3BF}"/>
          </ac:inkMkLst>
        </pc:inkChg>
        <pc:inkChg chg="add mod">
          <ac:chgData name="Colin He" userId="32cbb1fc-4cb7-42af-bd37-f93d90fc9cb7" providerId="ADAL" clId="{4495D01C-42CF-4B5F-B66C-35AAE454CDB6}" dt="2022-01-27T20:34:48.934" v="981"/>
          <ac:inkMkLst>
            <pc:docMk/>
            <pc:sldMk cId="4123418781" sldId="264"/>
            <ac:inkMk id="10" creationId="{AEE71261-9215-48BA-AC8A-AF4663B7E254}"/>
          </ac:inkMkLst>
        </pc:inkChg>
        <pc:inkChg chg="add mod">
          <ac:chgData name="Colin He" userId="32cbb1fc-4cb7-42af-bd37-f93d90fc9cb7" providerId="ADAL" clId="{4495D01C-42CF-4B5F-B66C-35AAE454CDB6}" dt="2022-01-27T20:34:48.934" v="981"/>
          <ac:inkMkLst>
            <pc:docMk/>
            <pc:sldMk cId="4123418781" sldId="264"/>
            <ac:inkMk id="11" creationId="{A4A4CA48-BDC4-4437-B2DE-C186664D9A8C}"/>
          </ac:inkMkLst>
        </pc:inkChg>
        <pc:inkChg chg="add mod">
          <ac:chgData name="Colin He" userId="32cbb1fc-4cb7-42af-bd37-f93d90fc9cb7" providerId="ADAL" clId="{4495D01C-42CF-4B5F-B66C-35AAE454CDB6}" dt="2022-01-27T20:34:48.934" v="981"/>
          <ac:inkMkLst>
            <pc:docMk/>
            <pc:sldMk cId="4123418781" sldId="264"/>
            <ac:inkMk id="12" creationId="{DE1977F6-F0EC-4739-8C3A-8CA4F1D88CB0}"/>
          </ac:inkMkLst>
        </pc:inkChg>
        <pc:inkChg chg="add mod">
          <ac:chgData name="Colin He" userId="32cbb1fc-4cb7-42af-bd37-f93d90fc9cb7" providerId="ADAL" clId="{4495D01C-42CF-4B5F-B66C-35AAE454CDB6}" dt="2022-01-27T20:34:48.934" v="981"/>
          <ac:inkMkLst>
            <pc:docMk/>
            <pc:sldMk cId="4123418781" sldId="264"/>
            <ac:inkMk id="13" creationId="{A8DA5048-53D9-42DE-91F4-D32E384D9D9B}"/>
          </ac:inkMkLst>
        </pc:inkChg>
        <pc:inkChg chg="add mod">
          <ac:chgData name="Colin He" userId="32cbb1fc-4cb7-42af-bd37-f93d90fc9cb7" providerId="ADAL" clId="{4495D01C-42CF-4B5F-B66C-35AAE454CDB6}" dt="2022-01-27T20:34:48.934" v="981"/>
          <ac:inkMkLst>
            <pc:docMk/>
            <pc:sldMk cId="4123418781" sldId="264"/>
            <ac:inkMk id="14" creationId="{34211DB5-70E4-4162-8FAA-089830A706BE}"/>
          </ac:inkMkLst>
        </pc:inkChg>
        <pc:inkChg chg="add mod">
          <ac:chgData name="Colin He" userId="32cbb1fc-4cb7-42af-bd37-f93d90fc9cb7" providerId="ADAL" clId="{4495D01C-42CF-4B5F-B66C-35AAE454CDB6}" dt="2022-01-27T20:34:48.934" v="981"/>
          <ac:inkMkLst>
            <pc:docMk/>
            <pc:sldMk cId="4123418781" sldId="264"/>
            <ac:inkMk id="15" creationId="{4084BECB-E63E-48CE-A39D-DC4E8F0D1E26}"/>
          </ac:inkMkLst>
        </pc:inkChg>
        <pc:inkChg chg="add mod">
          <ac:chgData name="Colin He" userId="32cbb1fc-4cb7-42af-bd37-f93d90fc9cb7" providerId="ADAL" clId="{4495D01C-42CF-4B5F-B66C-35AAE454CDB6}" dt="2022-01-27T20:34:48.934" v="981"/>
          <ac:inkMkLst>
            <pc:docMk/>
            <pc:sldMk cId="4123418781" sldId="264"/>
            <ac:inkMk id="16" creationId="{8CE24878-A519-4548-8BD2-D2A3EB6A8CE3}"/>
          </ac:inkMkLst>
        </pc:inkChg>
        <pc:inkChg chg="add mod">
          <ac:chgData name="Colin He" userId="32cbb1fc-4cb7-42af-bd37-f93d90fc9cb7" providerId="ADAL" clId="{4495D01C-42CF-4B5F-B66C-35AAE454CDB6}" dt="2022-01-27T20:34:48.934" v="981"/>
          <ac:inkMkLst>
            <pc:docMk/>
            <pc:sldMk cId="4123418781" sldId="264"/>
            <ac:inkMk id="17" creationId="{A9006D36-DDEA-4AB6-94EE-4EF92A40C1E9}"/>
          </ac:inkMkLst>
        </pc:inkChg>
        <pc:inkChg chg="add mod">
          <ac:chgData name="Colin He" userId="32cbb1fc-4cb7-42af-bd37-f93d90fc9cb7" providerId="ADAL" clId="{4495D01C-42CF-4B5F-B66C-35AAE454CDB6}" dt="2022-01-27T20:34:48.934" v="981"/>
          <ac:inkMkLst>
            <pc:docMk/>
            <pc:sldMk cId="4123418781" sldId="264"/>
            <ac:inkMk id="18" creationId="{CCA5494E-9F7A-48B0-A3BB-778CC0B8D347}"/>
          </ac:inkMkLst>
        </pc:inkChg>
        <pc:inkChg chg="add mod">
          <ac:chgData name="Colin He" userId="32cbb1fc-4cb7-42af-bd37-f93d90fc9cb7" providerId="ADAL" clId="{4495D01C-42CF-4B5F-B66C-35AAE454CDB6}" dt="2022-01-27T20:34:48.934" v="981"/>
          <ac:inkMkLst>
            <pc:docMk/>
            <pc:sldMk cId="4123418781" sldId="264"/>
            <ac:inkMk id="19" creationId="{F6F866B9-2946-40CC-82A6-F467B7FA8D2C}"/>
          </ac:inkMkLst>
        </pc:inkChg>
        <pc:inkChg chg="add mod">
          <ac:chgData name="Colin He" userId="32cbb1fc-4cb7-42af-bd37-f93d90fc9cb7" providerId="ADAL" clId="{4495D01C-42CF-4B5F-B66C-35AAE454CDB6}" dt="2022-01-27T20:34:48.934" v="981"/>
          <ac:inkMkLst>
            <pc:docMk/>
            <pc:sldMk cId="4123418781" sldId="264"/>
            <ac:inkMk id="20" creationId="{1206C338-96B0-4F2A-956F-C921B9EE0522}"/>
          </ac:inkMkLst>
        </pc:inkChg>
        <pc:inkChg chg="add mod">
          <ac:chgData name="Colin He" userId="32cbb1fc-4cb7-42af-bd37-f93d90fc9cb7" providerId="ADAL" clId="{4495D01C-42CF-4B5F-B66C-35AAE454CDB6}" dt="2022-01-27T20:34:48.934" v="981"/>
          <ac:inkMkLst>
            <pc:docMk/>
            <pc:sldMk cId="4123418781" sldId="264"/>
            <ac:inkMk id="21" creationId="{A101A288-FC04-4108-B5E5-D78F4163B828}"/>
          </ac:inkMkLst>
        </pc:inkChg>
        <pc:inkChg chg="add mod">
          <ac:chgData name="Colin He" userId="32cbb1fc-4cb7-42af-bd37-f93d90fc9cb7" providerId="ADAL" clId="{4495D01C-42CF-4B5F-B66C-35AAE454CDB6}" dt="2022-01-27T20:34:48.934" v="981"/>
          <ac:inkMkLst>
            <pc:docMk/>
            <pc:sldMk cId="4123418781" sldId="264"/>
            <ac:inkMk id="22" creationId="{076B94C1-146A-4C1F-8B04-1A00AF4F47E0}"/>
          </ac:inkMkLst>
        </pc:inkChg>
        <pc:inkChg chg="add mod">
          <ac:chgData name="Colin He" userId="32cbb1fc-4cb7-42af-bd37-f93d90fc9cb7" providerId="ADAL" clId="{4495D01C-42CF-4B5F-B66C-35AAE454CDB6}" dt="2022-01-27T20:34:48.934" v="981"/>
          <ac:inkMkLst>
            <pc:docMk/>
            <pc:sldMk cId="4123418781" sldId="264"/>
            <ac:inkMk id="23" creationId="{6EB21D01-F5B7-4A0A-894E-2E3672352589}"/>
          </ac:inkMkLst>
        </pc:inkChg>
      </pc:sldChg>
      <pc:sldChg chg="delSp modSp mod ord">
        <pc:chgData name="Colin He" userId="32cbb1fc-4cb7-42af-bd37-f93d90fc9cb7" providerId="ADAL" clId="{4495D01C-42CF-4B5F-B66C-35AAE454CDB6}" dt="2022-01-28T01:19:42.639" v="3972" actId="20577"/>
        <pc:sldMkLst>
          <pc:docMk/>
          <pc:sldMk cId="2678958592" sldId="265"/>
        </pc:sldMkLst>
        <pc:spChg chg="mod">
          <ac:chgData name="Colin He" userId="32cbb1fc-4cb7-42af-bd37-f93d90fc9cb7" providerId="ADAL" clId="{4495D01C-42CF-4B5F-B66C-35AAE454CDB6}" dt="2022-01-28T01:19:42.639" v="3972" actId="20577"/>
          <ac:spMkLst>
            <pc:docMk/>
            <pc:sldMk cId="2678958592" sldId="265"/>
            <ac:spMk id="161" creationId="{00000000-0000-0000-0000-000000000000}"/>
          </ac:spMkLst>
        </pc:spChg>
        <pc:spChg chg="del">
          <ac:chgData name="Colin He" userId="32cbb1fc-4cb7-42af-bd37-f93d90fc9cb7" providerId="ADAL" clId="{4495D01C-42CF-4B5F-B66C-35AAE454CDB6}" dt="2022-01-27T22:39:13.838" v="1609" actId="21"/>
          <ac:spMkLst>
            <pc:docMk/>
            <pc:sldMk cId="2678958592" sldId="265"/>
            <ac:spMk id="162" creationId="{00000000-0000-0000-0000-000000000000}"/>
          </ac:spMkLst>
        </pc:spChg>
      </pc:sldChg>
      <pc:sldChg chg="ord">
        <pc:chgData name="Colin He" userId="32cbb1fc-4cb7-42af-bd37-f93d90fc9cb7" providerId="ADAL" clId="{4495D01C-42CF-4B5F-B66C-35AAE454CDB6}" dt="2022-01-27T23:02:20.665" v="2547"/>
        <pc:sldMkLst>
          <pc:docMk/>
          <pc:sldMk cId="1389920690" sldId="267"/>
        </pc:sldMkLst>
      </pc:sldChg>
      <pc:sldChg chg="modSp add mod">
        <pc:chgData name="Colin He" userId="32cbb1fc-4cb7-42af-bd37-f93d90fc9cb7" providerId="ADAL" clId="{4495D01C-42CF-4B5F-B66C-35AAE454CDB6}" dt="2022-01-27T22:27:25.310" v="1330" actId="20577"/>
        <pc:sldMkLst>
          <pc:docMk/>
          <pc:sldMk cId="2816795735" sldId="268"/>
        </pc:sldMkLst>
        <pc:spChg chg="mod">
          <ac:chgData name="Colin He" userId="32cbb1fc-4cb7-42af-bd37-f93d90fc9cb7" providerId="ADAL" clId="{4495D01C-42CF-4B5F-B66C-35AAE454CDB6}" dt="2022-01-27T20:41:13.942" v="1022" actId="20577"/>
          <ac:spMkLst>
            <pc:docMk/>
            <pc:sldMk cId="2816795735" sldId="268"/>
            <ac:spMk id="164" creationId="{00000000-0000-0000-0000-000000000000}"/>
          </ac:spMkLst>
        </pc:spChg>
        <pc:spChg chg="mod">
          <ac:chgData name="Colin He" userId="32cbb1fc-4cb7-42af-bd37-f93d90fc9cb7" providerId="ADAL" clId="{4495D01C-42CF-4B5F-B66C-35AAE454CDB6}" dt="2022-01-27T22:27:25.310" v="1330" actId="20577"/>
          <ac:spMkLst>
            <pc:docMk/>
            <pc:sldMk cId="2816795735" sldId="268"/>
            <ac:spMk id="165" creationId="{00000000-0000-0000-0000-000000000000}"/>
          </ac:spMkLst>
        </pc:spChg>
      </pc:sldChg>
      <pc:sldChg chg="addSp delSp modSp new mod ord setBg">
        <pc:chgData name="Colin He" userId="32cbb1fc-4cb7-42af-bd37-f93d90fc9cb7" providerId="ADAL" clId="{4495D01C-42CF-4B5F-B66C-35AAE454CDB6}" dt="2022-01-27T23:01:24.863" v="2533"/>
        <pc:sldMkLst>
          <pc:docMk/>
          <pc:sldMk cId="3411788618" sldId="269"/>
        </pc:sldMkLst>
        <pc:spChg chg="del">
          <ac:chgData name="Colin He" userId="32cbb1fc-4cb7-42af-bd37-f93d90fc9cb7" providerId="ADAL" clId="{4495D01C-42CF-4B5F-B66C-35AAE454CDB6}" dt="2022-01-27T22:23:37.506" v="1202" actId="21"/>
          <ac:spMkLst>
            <pc:docMk/>
            <pc:sldMk cId="3411788618" sldId="269"/>
            <ac:spMk id="2" creationId="{7C258A16-9FFD-4B53-A1A3-6D7A475E79DE}"/>
          </ac:spMkLst>
        </pc:spChg>
        <pc:spChg chg="del">
          <ac:chgData name="Colin He" userId="32cbb1fc-4cb7-42af-bd37-f93d90fc9cb7" providerId="ADAL" clId="{4495D01C-42CF-4B5F-B66C-35AAE454CDB6}" dt="2022-01-27T22:23:33.384" v="1201" actId="21"/>
          <ac:spMkLst>
            <pc:docMk/>
            <pc:sldMk cId="3411788618" sldId="269"/>
            <ac:spMk id="3" creationId="{A9FAF48C-EF4B-4661-B0FD-347AAB9338FF}"/>
          </ac:spMkLst>
        </pc:spChg>
        <pc:graphicFrameChg chg="add mod">
          <ac:chgData name="Colin He" userId="32cbb1fc-4cb7-42af-bd37-f93d90fc9cb7" providerId="ADAL" clId="{4495D01C-42CF-4B5F-B66C-35AAE454CDB6}" dt="2022-01-27T22:25:10.811" v="1207" actId="1076"/>
          <ac:graphicFrameMkLst>
            <pc:docMk/>
            <pc:sldMk cId="3411788618" sldId="269"/>
            <ac:graphicFrameMk id="6" creationId="{9A1C8E3D-2813-4499-9F3F-2272B72946D2}"/>
          </ac:graphicFrameMkLst>
        </pc:graphicFrameChg>
      </pc:sldChg>
      <pc:sldChg chg="modSp add del mod">
        <pc:chgData name="Colin He" userId="32cbb1fc-4cb7-42af-bd37-f93d90fc9cb7" providerId="ADAL" clId="{4495D01C-42CF-4B5F-B66C-35AAE454CDB6}" dt="2022-01-27T22:34:38.140" v="1416" actId="2696"/>
        <pc:sldMkLst>
          <pc:docMk/>
          <pc:sldMk cId="198483409" sldId="273"/>
        </pc:sldMkLst>
        <pc:spChg chg="mod">
          <ac:chgData name="Colin He" userId="32cbb1fc-4cb7-42af-bd37-f93d90fc9cb7" providerId="ADAL" clId="{4495D01C-42CF-4B5F-B66C-35AAE454CDB6}" dt="2022-01-27T22:33:02.042" v="1415" actId="20577"/>
          <ac:spMkLst>
            <pc:docMk/>
            <pc:sldMk cId="198483409" sldId="273"/>
            <ac:spMk id="161" creationId="{00000000-0000-0000-0000-000000000000}"/>
          </ac:spMkLst>
        </pc:spChg>
      </pc:sldChg>
      <pc:sldChg chg="modSp mod">
        <pc:chgData name="Colin He" userId="32cbb1fc-4cb7-42af-bd37-f93d90fc9cb7" providerId="ADAL" clId="{4495D01C-42CF-4B5F-B66C-35AAE454CDB6}" dt="2022-01-28T15:49:16.019" v="4094" actId="1076"/>
        <pc:sldMkLst>
          <pc:docMk/>
          <pc:sldMk cId="2426563395" sldId="273"/>
        </pc:sldMkLst>
        <pc:spChg chg="mod">
          <ac:chgData name="Colin He" userId="32cbb1fc-4cb7-42af-bd37-f93d90fc9cb7" providerId="ADAL" clId="{4495D01C-42CF-4B5F-B66C-35AAE454CDB6}" dt="2022-01-28T15:49:11.220" v="4093" actId="1076"/>
          <ac:spMkLst>
            <pc:docMk/>
            <pc:sldMk cId="2426563395" sldId="273"/>
            <ac:spMk id="7" creationId="{902722E4-1602-4129-ADCF-12D737F23F8B}"/>
          </ac:spMkLst>
        </pc:spChg>
        <pc:picChg chg="mod">
          <ac:chgData name="Colin He" userId="32cbb1fc-4cb7-42af-bd37-f93d90fc9cb7" providerId="ADAL" clId="{4495D01C-42CF-4B5F-B66C-35AAE454CDB6}" dt="2022-01-28T15:49:16.019" v="4094" actId="1076"/>
          <ac:picMkLst>
            <pc:docMk/>
            <pc:sldMk cId="2426563395" sldId="273"/>
            <ac:picMk id="3" creationId="{5D9532C5-61C1-4475-A4A8-8E2C40778F75}"/>
          </ac:picMkLst>
        </pc:picChg>
      </pc:sldChg>
      <pc:sldChg chg="modSp add del mod ord">
        <pc:chgData name="Colin He" userId="32cbb1fc-4cb7-42af-bd37-f93d90fc9cb7" providerId="ADAL" clId="{4495D01C-42CF-4B5F-B66C-35AAE454CDB6}" dt="2022-01-27T22:57:31.662" v="2521" actId="2696"/>
        <pc:sldMkLst>
          <pc:docMk/>
          <pc:sldMk cId="1849939286" sldId="274"/>
        </pc:sldMkLst>
        <pc:spChg chg="mod">
          <ac:chgData name="Colin He" userId="32cbb1fc-4cb7-42af-bd37-f93d90fc9cb7" providerId="ADAL" clId="{4495D01C-42CF-4B5F-B66C-35AAE454CDB6}" dt="2022-01-27T22:57:01.219" v="2517" actId="21"/>
          <ac:spMkLst>
            <pc:docMk/>
            <pc:sldMk cId="1849939286" sldId="274"/>
            <ac:spMk id="165" creationId="{00000000-0000-0000-0000-000000000000}"/>
          </ac:spMkLst>
        </pc:spChg>
      </pc:sldChg>
      <pc:sldChg chg="addSp delSp modSp new mod">
        <pc:chgData name="Colin He" userId="32cbb1fc-4cb7-42af-bd37-f93d90fc9cb7" providerId="ADAL" clId="{4495D01C-42CF-4B5F-B66C-35AAE454CDB6}" dt="2022-01-27T23:21:25.546" v="3857" actId="1076"/>
        <pc:sldMkLst>
          <pc:docMk/>
          <pc:sldMk cId="815136904" sldId="276"/>
        </pc:sldMkLst>
        <pc:spChg chg="mod">
          <ac:chgData name="Colin He" userId="32cbb1fc-4cb7-42af-bd37-f93d90fc9cb7" providerId="ADAL" clId="{4495D01C-42CF-4B5F-B66C-35AAE454CDB6}" dt="2022-01-27T23:11:15.991" v="2800" actId="20577"/>
          <ac:spMkLst>
            <pc:docMk/>
            <pc:sldMk cId="815136904" sldId="276"/>
            <ac:spMk id="2" creationId="{81EF8434-7023-4488-9A7C-5038A9E7A1A7}"/>
          </ac:spMkLst>
        </pc:spChg>
        <pc:spChg chg="del mod">
          <ac:chgData name="Colin He" userId="32cbb1fc-4cb7-42af-bd37-f93d90fc9cb7" providerId="ADAL" clId="{4495D01C-42CF-4B5F-B66C-35AAE454CDB6}" dt="2022-01-27T23:11:44.237" v="2856" actId="21"/>
          <ac:spMkLst>
            <pc:docMk/>
            <pc:sldMk cId="815136904" sldId="276"/>
            <ac:spMk id="3" creationId="{023013A0-BA41-4ACA-9BB5-E4652AA494C4}"/>
          </ac:spMkLst>
        </pc:spChg>
        <pc:spChg chg="add del mod">
          <ac:chgData name="Colin He" userId="32cbb1fc-4cb7-42af-bd37-f93d90fc9cb7" providerId="ADAL" clId="{4495D01C-42CF-4B5F-B66C-35AAE454CDB6}" dt="2022-01-27T23:12:37.751" v="2864" actId="21"/>
          <ac:spMkLst>
            <pc:docMk/>
            <pc:sldMk cId="815136904" sldId="276"/>
            <ac:spMk id="5" creationId="{6B0D61F1-7829-42BF-A8B5-7A6E1CF7A9D8}"/>
          </ac:spMkLst>
        </pc:spChg>
        <pc:spChg chg="add mod">
          <ac:chgData name="Colin He" userId="32cbb1fc-4cb7-42af-bd37-f93d90fc9cb7" providerId="ADAL" clId="{4495D01C-42CF-4B5F-B66C-35AAE454CDB6}" dt="2022-01-27T23:21:25.546" v="3857" actId="1076"/>
          <ac:spMkLst>
            <pc:docMk/>
            <pc:sldMk cId="815136904" sldId="276"/>
            <ac:spMk id="6" creationId="{E6525AAF-5AA5-4152-A352-DAE8B713386A}"/>
          </ac:spMkLst>
        </pc:spChg>
      </pc:sldChg>
      <pc:sldChg chg="addSp delSp modSp mod modNotesTx">
        <pc:chgData name="Colin He" userId="32cbb1fc-4cb7-42af-bd37-f93d90fc9cb7" providerId="ADAL" clId="{4495D01C-42CF-4B5F-B66C-35AAE454CDB6}" dt="2022-01-28T15:49:51.978" v="4095" actId="1076"/>
        <pc:sldMkLst>
          <pc:docMk/>
          <pc:sldMk cId="1655896189" sldId="277"/>
        </pc:sldMkLst>
        <pc:spChg chg="add mod">
          <ac:chgData name="Colin He" userId="32cbb1fc-4cb7-42af-bd37-f93d90fc9cb7" providerId="ADAL" clId="{4495D01C-42CF-4B5F-B66C-35AAE454CDB6}" dt="2022-01-27T23:43:00.153" v="3960" actId="207"/>
          <ac:spMkLst>
            <pc:docMk/>
            <pc:sldMk cId="1655896189" sldId="277"/>
            <ac:spMk id="4" creationId="{461DF936-6EC6-456A-96F7-01B4BC641F72}"/>
          </ac:spMkLst>
        </pc:spChg>
        <pc:spChg chg="mod">
          <ac:chgData name="Colin He" userId="32cbb1fc-4cb7-42af-bd37-f93d90fc9cb7" providerId="ADAL" clId="{4495D01C-42CF-4B5F-B66C-35AAE454CDB6}" dt="2022-01-27T23:24:56.980" v="3864" actId="1076"/>
          <ac:spMkLst>
            <pc:docMk/>
            <pc:sldMk cId="1655896189" sldId="277"/>
            <ac:spMk id="6" creationId="{A2FC2451-7FD9-43A9-81D1-3BE16BF732EC}"/>
          </ac:spMkLst>
        </pc:spChg>
        <pc:spChg chg="mod">
          <ac:chgData name="Colin He" userId="32cbb1fc-4cb7-42af-bd37-f93d90fc9cb7" providerId="ADAL" clId="{4495D01C-42CF-4B5F-B66C-35AAE454CDB6}" dt="2022-01-27T23:24:19.853" v="3861" actId="1076"/>
          <ac:spMkLst>
            <pc:docMk/>
            <pc:sldMk cId="1655896189" sldId="277"/>
            <ac:spMk id="7" creationId="{22CC7FC0-445A-4654-9B89-ABE0DCEA0552}"/>
          </ac:spMkLst>
        </pc:spChg>
        <pc:spChg chg="mod">
          <ac:chgData name="Colin He" userId="32cbb1fc-4cb7-42af-bd37-f93d90fc9cb7" providerId="ADAL" clId="{4495D01C-42CF-4B5F-B66C-35AAE454CDB6}" dt="2022-01-27T23:24:19.853" v="3861" actId="1076"/>
          <ac:spMkLst>
            <pc:docMk/>
            <pc:sldMk cId="1655896189" sldId="277"/>
            <ac:spMk id="8" creationId="{B2600152-D3A9-4EB3-814A-A7660BE0B58F}"/>
          </ac:spMkLst>
        </pc:spChg>
        <pc:spChg chg="mod">
          <ac:chgData name="Colin He" userId="32cbb1fc-4cb7-42af-bd37-f93d90fc9cb7" providerId="ADAL" clId="{4495D01C-42CF-4B5F-B66C-35AAE454CDB6}" dt="2022-01-27T23:24:48.406" v="3863" actId="1076"/>
          <ac:spMkLst>
            <pc:docMk/>
            <pc:sldMk cId="1655896189" sldId="277"/>
            <ac:spMk id="9" creationId="{5B5918A2-0BF4-4F59-A2A9-873141DE0BCF}"/>
          </ac:spMkLst>
        </pc:spChg>
        <pc:spChg chg="mod">
          <ac:chgData name="Colin He" userId="32cbb1fc-4cb7-42af-bd37-f93d90fc9cb7" providerId="ADAL" clId="{4495D01C-42CF-4B5F-B66C-35AAE454CDB6}" dt="2022-01-27T23:24:19.853" v="3861" actId="1076"/>
          <ac:spMkLst>
            <pc:docMk/>
            <pc:sldMk cId="1655896189" sldId="277"/>
            <ac:spMk id="10" creationId="{C798B0F2-4864-4BB9-B9AE-C7D4505F4201}"/>
          </ac:spMkLst>
        </pc:spChg>
        <pc:spChg chg="mod">
          <ac:chgData name="Colin He" userId="32cbb1fc-4cb7-42af-bd37-f93d90fc9cb7" providerId="ADAL" clId="{4495D01C-42CF-4B5F-B66C-35AAE454CDB6}" dt="2022-01-27T23:24:42.631" v="3862" actId="1076"/>
          <ac:spMkLst>
            <pc:docMk/>
            <pc:sldMk cId="1655896189" sldId="277"/>
            <ac:spMk id="11" creationId="{23655190-39E6-4277-91D4-E34BD01C2842}"/>
          </ac:spMkLst>
        </pc:spChg>
        <pc:spChg chg="mod">
          <ac:chgData name="Colin He" userId="32cbb1fc-4cb7-42af-bd37-f93d90fc9cb7" providerId="ADAL" clId="{4495D01C-42CF-4B5F-B66C-35AAE454CDB6}" dt="2022-01-27T23:24:19.853" v="3861" actId="1076"/>
          <ac:spMkLst>
            <pc:docMk/>
            <pc:sldMk cId="1655896189" sldId="277"/>
            <ac:spMk id="12" creationId="{D24CED5D-4536-4A91-B4D7-DA724260A368}"/>
          </ac:spMkLst>
        </pc:spChg>
        <pc:grpChg chg="mod">
          <ac:chgData name="Colin He" userId="32cbb1fc-4cb7-42af-bd37-f93d90fc9cb7" providerId="ADAL" clId="{4495D01C-42CF-4B5F-B66C-35AAE454CDB6}" dt="2022-01-28T15:44:15.238" v="4090"/>
          <ac:grpSpMkLst>
            <pc:docMk/>
            <pc:sldMk cId="1655896189" sldId="277"/>
            <ac:grpSpMk id="17" creationId="{2E85966E-B226-4415-B8FF-F804F18E8534}"/>
          </ac:grpSpMkLst>
        </pc:grpChg>
        <pc:picChg chg="mod">
          <ac:chgData name="Colin He" userId="32cbb1fc-4cb7-42af-bd37-f93d90fc9cb7" providerId="ADAL" clId="{4495D01C-42CF-4B5F-B66C-35AAE454CDB6}" dt="2022-01-28T15:49:51.978" v="4095" actId="1076"/>
          <ac:picMkLst>
            <pc:docMk/>
            <pc:sldMk cId="1655896189" sldId="277"/>
            <ac:picMk id="5" creationId="{29CC6EDA-4E17-4646-B610-42ABE9FBBE7D}"/>
          </ac:picMkLst>
        </pc:picChg>
        <pc:inkChg chg="add mod">
          <ac:chgData name="Colin He" userId="32cbb1fc-4cb7-42af-bd37-f93d90fc9cb7" providerId="ADAL" clId="{4495D01C-42CF-4B5F-B66C-35AAE454CDB6}" dt="2022-01-28T15:44:15.238" v="4090"/>
          <ac:inkMkLst>
            <pc:docMk/>
            <pc:sldMk cId="1655896189" sldId="277"/>
            <ac:inkMk id="3" creationId="{F38D370C-1112-4E40-9D2D-F405F03C1080}"/>
          </ac:inkMkLst>
        </pc:inkChg>
        <pc:inkChg chg="add del">
          <ac:chgData name="Colin He" userId="32cbb1fc-4cb7-42af-bd37-f93d90fc9cb7" providerId="ADAL" clId="{4495D01C-42CF-4B5F-B66C-35AAE454CDB6}" dt="2022-01-27T23:42:06.758" v="3947" actId="9405"/>
          <ac:inkMkLst>
            <pc:docMk/>
            <pc:sldMk cId="1655896189" sldId="277"/>
            <ac:inkMk id="13" creationId="{C5176459-F5B9-4AEC-9E3A-4FBE5903F229}"/>
          </ac:inkMkLst>
        </pc:inkChg>
        <pc:inkChg chg="add mod">
          <ac:chgData name="Colin He" userId="32cbb1fc-4cb7-42af-bd37-f93d90fc9cb7" providerId="ADAL" clId="{4495D01C-42CF-4B5F-B66C-35AAE454CDB6}" dt="2022-01-28T15:44:15.238" v="4090"/>
          <ac:inkMkLst>
            <pc:docMk/>
            <pc:sldMk cId="1655896189" sldId="277"/>
            <ac:inkMk id="13" creationId="{E86E5AC4-6D5F-486E-A972-675C97167270}"/>
          </ac:inkMkLst>
        </pc:inkChg>
        <pc:inkChg chg="add">
          <ac:chgData name="Colin He" userId="32cbb1fc-4cb7-42af-bd37-f93d90fc9cb7" providerId="ADAL" clId="{4495D01C-42CF-4B5F-B66C-35AAE454CDB6}" dt="2022-01-27T23:42:09.473" v="3948" actId="9405"/>
          <ac:inkMkLst>
            <pc:docMk/>
            <pc:sldMk cId="1655896189" sldId="277"/>
            <ac:inkMk id="14" creationId="{B601D40B-F645-4D7C-8751-E722E6F826DF}"/>
          </ac:inkMkLst>
        </pc:inkChg>
        <pc:inkChg chg="add">
          <ac:chgData name="Colin He" userId="32cbb1fc-4cb7-42af-bd37-f93d90fc9cb7" providerId="ADAL" clId="{4495D01C-42CF-4B5F-B66C-35AAE454CDB6}" dt="2022-01-27T23:43:13.085" v="3961" actId="9405"/>
          <ac:inkMkLst>
            <pc:docMk/>
            <pc:sldMk cId="1655896189" sldId="277"/>
            <ac:inkMk id="15" creationId="{A3DC5CCE-0AD0-476C-8FCB-E805CBBB3F33}"/>
          </ac:inkMkLst>
        </pc:inkChg>
        <pc:inkChg chg="add mod">
          <ac:chgData name="Colin He" userId="32cbb1fc-4cb7-42af-bd37-f93d90fc9cb7" providerId="ADAL" clId="{4495D01C-42CF-4B5F-B66C-35AAE454CDB6}" dt="2022-01-28T15:44:15.238" v="4090"/>
          <ac:inkMkLst>
            <pc:docMk/>
            <pc:sldMk cId="1655896189" sldId="277"/>
            <ac:inkMk id="16" creationId="{E9C6CF71-4BF2-439B-A3E7-270430B6FD5B}"/>
          </ac:inkMkLst>
        </pc:inkChg>
        <pc:inkChg chg="add">
          <ac:chgData name="Colin He" userId="32cbb1fc-4cb7-42af-bd37-f93d90fc9cb7" providerId="ADAL" clId="{4495D01C-42CF-4B5F-B66C-35AAE454CDB6}" dt="2022-01-28T15:44:16.466" v="4091" actId="9405"/>
          <ac:inkMkLst>
            <pc:docMk/>
            <pc:sldMk cId="1655896189" sldId="277"/>
            <ac:inkMk id="18" creationId="{193C74FE-83FD-49E5-8D82-CD70660202A3}"/>
          </ac:inkMkLst>
        </pc:inkChg>
      </pc:sldChg>
      <pc:sldMasterChg chg="setBg modSldLayout">
        <pc:chgData name="Colin He" userId="32cbb1fc-4cb7-42af-bd37-f93d90fc9cb7" providerId="ADAL" clId="{4495D01C-42CF-4B5F-B66C-35AAE454CDB6}" dt="2022-01-27T20:04:31.732" v="361"/>
        <pc:sldMasterMkLst>
          <pc:docMk/>
          <pc:sldMasterMk cId="0" sldId="2147483664"/>
        </pc:sldMasterMkLst>
        <pc:sldLayoutChg chg="setBg">
          <pc:chgData name="Colin He" userId="32cbb1fc-4cb7-42af-bd37-f93d90fc9cb7" providerId="ADAL" clId="{4495D01C-42CF-4B5F-B66C-35AAE454CDB6}" dt="2022-01-27T20:04:31.732" v="361"/>
          <pc:sldLayoutMkLst>
            <pc:docMk/>
            <pc:sldMasterMk cId="0" sldId="2147483648"/>
            <pc:sldLayoutMk cId="0" sldId="2147483649"/>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0"/>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1"/>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2"/>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3"/>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4"/>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5"/>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6"/>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7"/>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8"/>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59"/>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0"/>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1"/>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2"/>
          </pc:sldLayoutMkLst>
        </pc:sldLayoutChg>
        <pc:sldLayoutChg chg="setBg">
          <pc:chgData name="Colin He" userId="32cbb1fc-4cb7-42af-bd37-f93d90fc9cb7" providerId="ADAL" clId="{4495D01C-42CF-4B5F-B66C-35AAE454CDB6}" dt="2022-01-27T20:04:31.732" v="361"/>
          <pc:sldLayoutMkLst>
            <pc:docMk/>
            <pc:sldMasterMk cId="0" sldId="2147483648"/>
            <pc:sldLayoutMk cId="0" sldId="2147483663"/>
          </pc:sldLayoutMkLst>
        </pc:sldLayoutChg>
      </pc:sldMasterChg>
    </pc:docChg>
  </pc:docChgLst>
  <pc:docChgLst>
    <pc:chgData name="Ivan Igoshev" userId="a040743a-0e34-48e2-a9f5-26858867d0d3" providerId="ADAL" clId="{1AD43353-6C96-451A-BB55-BC75F83E7E77}"/>
    <pc:docChg chg="undo custSel addSld delSld modSld sldOrd modMainMaster">
      <pc:chgData name="Ivan Igoshev" userId="a040743a-0e34-48e2-a9f5-26858867d0d3" providerId="ADAL" clId="{1AD43353-6C96-451A-BB55-BC75F83E7E77}" dt="2022-01-27T23:29:06.410" v="856" actId="1076"/>
      <pc:docMkLst>
        <pc:docMk/>
      </pc:docMkLst>
      <pc:sldChg chg="modSp mod setBg">
        <pc:chgData name="Ivan Igoshev" userId="a040743a-0e34-48e2-a9f5-26858867d0d3" providerId="ADAL" clId="{1AD43353-6C96-451A-BB55-BC75F83E7E77}" dt="2022-01-27T22:23:58.449" v="24"/>
        <pc:sldMkLst>
          <pc:docMk/>
          <pc:sldMk cId="0" sldId="256"/>
        </pc:sldMkLst>
        <pc:spChg chg="mod">
          <ac:chgData name="Ivan Igoshev" userId="a040743a-0e34-48e2-a9f5-26858867d0d3" providerId="ADAL" clId="{1AD43353-6C96-451A-BB55-BC75F83E7E77}" dt="2022-01-27T21:27:30.236" v="5" actId="20577"/>
          <ac:spMkLst>
            <pc:docMk/>
            <pc:sldMk cId="0" sldId="256"/>
            <ac:spMk id="9" creationId="{E185C6D9-07C1-4768-AE58-D03FF6330351}"/>
          </ac:spMkLst>
        </pc:spChg>
        <pc:picChg chg="mod">
          <ac:chgData name="Ivan Igoshev" userId="a040743a-0e34-48e2-a9f5-26858867d0d3" providerId="ADAL" clId="{1AD43353-6C96-451A-BB55-BC75F83E7E77}" dt="2022-01-27T22:02:36.394" v="14" actId="1076"/>
          <ac:picMkLst>
            <pc:docMk/>
            <pc:sldMk cId="0" sldId="256"/>
            <ac:picMk id="7" creationId="{24E9226E-DAAC-4F6D-AC29-89A0FF5CA72D}"/>
          </ac:picMkLst>
        </pc:picChg>
      </pc:sldChg>
      <pc:sldChg chg="addSp delSp modSp mod">
        <pc:chgData name="Ivan Igoshev" userId="a040743a-0e34-48e2-a9f5-26858867d0d3" providerId="ADAL" clId="{1AD43353-6C96-451A-BB55-BC75F83E7E77}" dt="2022-01-27T22:54:08.247" v="491" actId="207"/>
        <pc:sldMkLst>
          <pc:docMk/>
          <pc:sldMk cId="0" sldId="257"/>
        </pc:sldMkLst>
        <pc:spChg chg="add mod">
          <ac:chgData name="Ivan Igoshev" userId="a040743a-0e34-48e2-a9f5-26858867d0d3" providerId="ADAL" clId="{1AD43353-6C96-451A-BB55-BC75F83E7E77}" dt="2022-01-27T22:54:08.247" v="491" actId="207"/>
          <ac:spMkLst>
            <pc:docMk/>
            <pc:sldMk cId="0" sldId="257"/>
            <ac:spMk id="4" creationId="{16A0BE12-8AF0-4BAE-849B-A966CFFF83C6}"/>
          </ac:spMkLst>
        </pc:spChg>
        <pc:picChg chg="add mod">
          <ac:chgData name="Ivan Igoshev" userId="a040743a-0e34-48e2-a9f5-26858867d0d3" providerId="ADAL" clId="{1AD43353-6C96-451A-BB55-BC75F83E7E77}" dt="2022-01-27T22:26:15.784" v="41" actId="14100"/>
          <ac:picMkLst>
            <pc:docMk/>
            <pc:sldMk cId="0" sldId="257"/>
            <ac:picMk id="3" creationId="{7C637968-FB00-4624-87A4-C72865099004}"/>
          </ac:picMkLst>
        </pc:picChg>
        <pc:picChg chg="del">
          <ac:chgData name="Ivan Igoshev" userId="a040743a-0e34-48e2-a9f5-26858867d0d3" providerId="ADAL" clId="{1AD43353-6C96-451A-BB55-BC75F83E7E77}" dt="2022-01-27T22:24:48.615" v="25" actId="478"/>
          <ac:picMkLst>
            <pc:docMk/>
            <pc:sldMk cId="0" sldId="257"/>
            <ac:picMk id="7" creationId="{5389AA11-4A5B-4045-8AFB-28DE77542377}"/>
          </ac:picMkLst>
        </pc:picChg>
        <pc:picChg chg="del">
          <ac:chgData name="Ivan Igoshev" userId="a040743a-0e34-48e2-a9f5-26858867d0d3" providerId="ADAL" clId="{1AD43353-6C96-451A-BB55-BC75F83E7E77}" dt="2022-01-27T21:21:49.015" v="0" actId="478"/>
          <ac:picMkLst>
            <pc:docMk/>
            <pc:sldMk cId="0" sldId="257"/>
            <ac:picMk id="9" creationId="{B8A97FD9-1E4E-4DB8-8A8D-43DDA1EC31DF}"/>
          </ac:picMkLst>
        </pc:picChg>
      </pc:sldChg>
      <pc:sldChg chg="delSp modSp del mod">
        <pc:chgData name="Ivan Igoshev" userId="a040743a-0e34-48e2-a9f5-26858867d0d3" providerId="ADAL" clId="{1AD43353-6C96-451A-BB55-BC75F83E7E77}" dt="2022-01-27T23:25:03.579" v="719" actId="47"/>
        <pc:sldMkLst>
          <pc:docMk/>
          <pc:sldMk cId="0" sldId="261"/>
        </pc:sldMkLst>
        <pc:spChg chg="del mod">
          <ac:chgData name="Ivan Igoshev" userId="a040743a-0e34-48e2-a9f5-26858867d0d3" providerId="ADAL" clId="{1AD43353-6C96-451A-BB55-BC75F83E7E77}" dt="2022-01-27T23:05:34.415" v="536" actId="478"/>
          <ac:spMkLst>
            <pc:docMk/>
            <pc:sldMk cId="0" sldId="261"/>
            <ac:spMk id="173" creationId="{00000000-0000-0000-0000-000000000000}"/>
          </ac:spMkLst>
        </pc:spChg>
      </pc:sldChg>
      <pc:sldChg chg="modSp mod ord">
        <pc:chgData name="Ivan Igoshev" userId="a040743a-0e34-48e2-a9f5-26858867d0d3" providerId="ADAL" clId="{1AD43353-6C96-451A-BB55-BC75F83E7E77}" dt="2022-01-27T23:25:58.263" v="725"/>
        <pc:sldMkLst>
          <pc:docMk/>
          <pc:sldMk cId="1887436794" sldId="263"/>
        </pc:sldMkLst>
        <pc:spChg chg="mod">
          <ac:chgData name="Ivan Igoshev" userId="a040743a-0e34-48e2-a9f5-26858867d0d3" providerId="ADAL" clId="{1AD43353-6C96-451A-BB55-BC75F83E7E77}" dt="2022-01-27T23:21:39.638" v="700" actId="20577"/>
          <ac:spMkLst>
            <pc:docMk/>
            <pc:sldMk cId="1887436794" sldId="263"/>
            <ac:spMk id="156" creationId="{00000000-0000-0000-0000-000000000000}"/>
          </ac:spMkLst>
        </pc:spChg>
        <pc:spChg chg="mod">
          <ac:chgData name="Ivan Igoshev" userId="a040743a-0e34-48e2-a9f5-26858867d0d3" providerId="ADAL" clId="{1AD43353-6C96-451A-BB55-BC75F83E7E77}" dt="2022-01-27T23:21:46.007" v="701" actId="20577"/>
          <ac:spMkLst>
            <pc:docMk/>
            <pc:sldMk cId="1887436794" sldId="263"/>
            <ac:spMk id="157" creationId="{00000000-0000-0000-0000-000000000000}"/>
          </ac:spMkLst>
        </pc:spChg>
      </pc:sldChg>
      <pc:sldChg chg="del">
        <pc:chgData name="Ivan Igoshev" userId="a040743a-0e34-48e2-a9f5-26858867d0d3" providerId="ADAL" clId="{1AD43353-6C96-451A-BB55-BC75F83E7E77}" dt="2022-01-27T23:20:42.274" v="679" actId="47"/>
        <pc:sldMkLst>
          <pc:docMk/>
          <pc:sldMk cId="4123418781" sldId="264"/>
        </pc:sldMkLst>
      </pc:sldChg>
      <pc:sldChg chg="delSp del mod">
        <pc:chgData name="Ivan Igoshev" userId="a040743a-0e34-48e2-a9f5-26858867d0d3" providerId="ADAL" clId="{1AD43353-6C96-451A-BB55-BC75F83E7E77}" dt="2022-01-27T22:24:52.085" v="27" actId="47"/>
        <pc:sldMkLst>
          <pc:docMk/>
          <pc:sldMk cId="3152170496" sldId="266"/>
        </pc:sldMkLst>
        <pc:picChg chg="del">
          <ac:chgData name="Ivan Igoshev" userId="a040743a-0e34-48e2-a9f5-26858867d0d3" providerId="ADAL" clId="{1AD43353-6C96-451A-BB55-BC75F83E7E77}" dt="2022-01-27T22:24:50.278" v="26" actId="478"/>
          <ac:picMkLst>
            <pc:docMk/>
            <pc:sldMk cId="3152170496" sldId="266"/>
            <ac:picMk id="3" creationId="{C7C301D6-CBA7-4583-91B1-8329E58DB3E3}"/>
          </ac:picMkLst>
        </pc:picChg>
      </pc:sldChg>
      <pc:sldChg chg="addSp modSp mod">
        <pc:chgData name="Ivan Igoshev" userId="a040743a-0e34-48e2-a9f5-26858867d0d3" providerId="ADAL" clId="{1AD43353-6C96-451A-BB55-BC75F83E7E77}" dt="2022-01-27T23:24:34.562" v="718" actId="207"/>
        <pc:sldMkLst>
          <pc:docMk/>
          <pc:sldMk cId="1389920690" sldId="267"/>
        </pc:sldMkLst>
        <pc:spChg chg="add mod">
          <ac:chgData name="Ivan Igoshev" userId="a040743a-0e34-48e2-a9f5-26858867d0d3" providerId="ADAL" clId="{1AD43353-6C96-451A-BB55-BC75F83E7E77}" dt="2022-01-27T23:22:55.606" v="703" actId="207"/>
          <ac:spMkLst>
            <pc:docMk/>
            <pc:sldMk cId="1389920690" sldId="267"/>
            <ac:spMk id="5" creationId="{F3DCC241-8DC4-437D-9505-DB87EC9E1743}"/>
          </ac:spMkLst>
        </pc:spChg>
        <pc:spChg chg="add mod">
          <ac:chgData name="Ivan Igoshev" userId="a040743a-0e34-48e2-a9f5-26858867d0d3" providerId="ADAL" clId="{1AD43353-6C96-451A-BB55-BC75F83E7E77}" dt="2022-01-27T23:23:23.411" v="705" actId="207"/>
          <ac:spMkLst>
            <pc:docMk/>
            <pc:sldMk cId="1389920690" sldId="267"/>
            <ac:spMk id="6" creationId="{E8945C19-70F4-44B5-B2DA-E7401963D137}"/>
          </ac:spMkLst>
        </pc:spChg>
        <pc:spChg chg="add mod">
          <ac:chgData name="Ivan Igoshev" userId="a040743a-0e34-48e2-a9f5-26858867d0d3" providerId="ADAL" clId="{1AD43353-6C96-451A-BB55-BC75F83E7E77}" dt="2022-01-27T23:23:35.448" v="707" actId="207"/>
          <ac:spMkLst>
            <pc:docMk/>
            <pc:sldMk cId="1389920690" sldId="267"/>
            <ac:spMk id="7" creationId="{F85D4D19-34D5-40F3-A947-FB673C303E21}"/>
          </ac:spMkLst>
        </pc:spChg>
        <pc:spChg chg="add mod">
          <ac:chgData name="Ivan Igoshev" userId="a040743a-0e34-48e2-a9f5-26858867d0d3" providerId="ADAL" clId="{1AD43353-6C96-451A-BB55-BC75F83E7E77}" dt="2022-01-27T23:24:34.562" v="718" actId="207"/>
          <ac:spMkLst>
            <pc:docMk/>
            <pc:sldMk cId="1389920690" sldId="267"/>
            <ac:spMk id="8" creationId="{A0C7B2F1-3FD7-46DB-ACEB-DBC9EEB4953B}"/>
          </ac:spMkLst>
        </pc:spChg>
        <pc:spChg chg="mod">
          <ac:chgData name="Ivan Igoshev" userId="a040743a-0e34-48e2-a9f5-26858867d0d3" providerId="ADAL" clId="{1AD43353-6C96-451A-BB55-BC75F83E7E77}" dt="2022-01-27T23:23:43.853" v="715" actId="20577"/>
          <ac:spMkLst>
            <pc:docMk/>
            <pc:sldMk cId="1389920690" sldId="267"/>
            <ac:spMk id="160" creationId="{00000000-0000-0000-0000-000000000000}"/>
          </ac:spMkLst>
        </pc:spChg>
      </pc:sldChg>
      <pc:sldChg chg="addSp delSp modSp del mod ord">
        <pc:chgData name="Ivan Igoshev" userId="a040743a-0e34-48e2-a9f5-26858867d0d3" providerId="ADAL" clId="{1AD43353-6C96-451A-BB55-BC75F83E7E77}" dt="2022-01-27T22:51:39.865" v="489" actId="47"/>
        <pc:sldMkLst>
          <pc:docMk/>
          <pc:sldMk cId="2816795735" sldId="268"/>
        </pc:sldMkLst>
        <pc:spChg chg="mod">
          <ac:chgData name="Ivan Igoshev" userId="a040743a-0e34-48e2-a9f5-26858867d0d3" providerId="ADAL" clId="{1AD43353-6C96-451A-BB55-BC75F83E7E77}" dt="2022-01-27T22:49:56.493" v="410" actId="20577"/>
          <ac:spMkLst>
            <pc:docMk/>
            <pc:sldMk cId="2816795735" sldId="268"/>
            <ac:spMk id="164" creationId="{00000000-0000-0000-0000-000000000000}"/>
          </ac:spMkLst>
        </pc:spChg>
        <pc:picChg chg="add del mod">
          <ac:chgData name="Ivan Igoshev" userId="a040743a-0e34-48e2-a9f5-26858867d0d3" providerId="ADAL" clId="{1AD43353-6C96-451A-BB55-BC75F83E7E77}" dt="2022-01-27T22:40:07.479" v="121" actId="478"/>
          <ac:picMkLst>
            <pc:docMk/>
            <pc:sldMk cId="2816795735" sldId="268"/>
            <ac:picMk id="3" creationId="{52F05A60-7129-42A0-BC0D-F9531414A744}"/>
          </ac:picMkLst>
        </pc:picChg>
      </pc:sldChg>
      <pc:sldChg chg="ord">
        <pc:chgData name="Ivan Igoshev" userId="a040743a-0e34-48e2-a9f5-26858867d0d3" providerId="ADAL" clId="{1AD43353-6C96-451A-BB55-BC75F83E7E77}" dt="2022-01-27T23:21:04.695" v="683"/>
        <pc:sldMkLst>
          <pc:docMk/>
          <pc:sldMk cId="3411788618" sldId="269"/>
        </pc:sldMkLst>
      </pc:sldChg>
      <pc:sldChg chg="addSp modSp add mod">
        <pc:chgData name="Ivan Igoshev" userId="a040743a-0e34-48e2-a9f5-26858867d0d3" providerId="ADAL" clId="{1AD43353-6C96-451A-BB55-BC75F83E7E77}" dt="2022-01-27T22:54:20.507" v="493" actId="1076"/>
        <pc:sldMkLst>
          <pc:docMk/>
          <pc:sldMk cId="556606209" sldId="270"/>
        </pc:sldMkLst>
        <pc:spChg chg="add mod">
          <ac:chgData name="Ivan Igoshev" userId="a040743a-0e34-48e2-a9f5-26858867d0d3" providerId="ADAL" clId="{1AD43353-6C96-451A-BB55-BC75F83E7E77}" dt="2022-01-27T22:54:20.507" v="493" actId="1076"/>
          <ac:spMkLst>
            <pc:docMk/>
            <pc:sldMk cId="556606209" sldId="270"/>
            <ac:spMk id="6" creationId="{297C8B31-F1DE-4F43-95ED-8E811401CF40}"/>
          </ac:spMkLst>
        </pc:spChg>
        <pc:picChg chg="add mod modCrop">
          <ac:chgData name="Ivan Igoshev" userId="a040743a-0e34-48e2-a9f5-26858867d0d3" providerId="ADAL" clId="{1AD43353-6C96-451A-BB55-BC75F83E7E77}" dt="2022-01-27T22:32:06.230" v="64" actId="1076"/>
          <ac:picMkLst>
            <pc:docMk/>
            <pc:sldMk cId="556606209" sldId="270"/>
            <ac:picMk id="3" creationId="{99E9698F-7285-4CEA-8BA4-59E33B33A310}"/>
          </ac:picMkLst>
        </pc:picChg>
        <pc:picChg chg="mod">
          <ac:chgData name="Ivan Igoshev" userId="a040743a-0e34-48e2-a9f5-26858867d0d3" providerId="ADAL" clId="{1AD43353-6C96-451A-BB55-BC75F83E7E77}" dt="2022-01-27T22:27:24.425" v="46" actId="1076"/>
          <ac:picMkLst>
            <pc:docMk/>
            <pc:sldMk cId="556606209" sldId="270"/>
            <ac:picMk id="5" creationId="{33379F11-89EB-44E6-AC4A-B16C46C015AB}"/>
          </ac:picMkLst>
        </pc:picChg>
      </pc:sldChg>
      <pc:sldChg chg="addSp modSp add mod">
        <pc:chgData name="Ivan Igoshev" userId="a040743a-0e34-48e2-a9f5-26858867d0d3" providerId="ADAL" clId="{1AD43353-6C96-451A-BB55-BC75F83E7E77}" dt="2022-01-27T22:54:25.118" v="495" actId="1076"/>
        <pc:sldMkLst>
          <pc:docMk/>
          <pc:sldMk cId="2391337152" sldId="271"/>
        </pc:sldMkLst>
        <pc:spChg chg="add mod">
          <ac:chgData name="Ivan Igoshev" userId="a040743a-0e34-48e2-a9f5-26858867d0d3" providerId="ADAL" clId="{1AD43353-6C96-451A-BB55-BC75F83E7E77}" dt="2022-01-27T22:54:25.118" v="495" actId="1076"/>
          <ac:spMkLst>
            <pc:docMk/>
            <pc:sldMk cId="2391337152" sldId="271"/>
            <ac:spMk id="6" creationId="{0476398C-5958-4F67-8CA8-E6EACEB2437C}"/>
          </ac:spMkLst>
        </pc:spChg>
        <pc:picChg chg="add mod">
          <ac:chgData name="Ivan Igoshev" userId="a040743a-0e34-48e2-a9f5-26858867d0d3" providerId="ADAL" clId="{1AD43353-6C96-451A-BB55-BC75F83E7E77}" dt="2022-01-27T22:32:19.274" v="66" actId="1076"/>
          <ac:picMkLst>
            <pc:docMk/>
            <pc:sldMk cId="2391337152" sldId="271"/>
            <ac:picMk id="3" creationId="{70C5EC5F-40C3-44C6-8A77-6804F9D9080D}"/>
          </ac:picMkLst>
        </pc:picChg>
      </pc:sldChg>
      <pc:sldChg chg="addSp modSp add mod">
        <pc:chgData name="Ivan Igoshev" userId="a040743a-0e34-48e2-a9f5-26858867d0d3" providerId="ADAL" clId="{1AD43353-6C96-451A-BB55-BC75F83E7E77}" dt="2022-01-27T22:33:02.745" v="68" actId="1076"/>
        <pc:sldMkLst>
          <pc:docMk/>
          <pc:sldMk cId="2528513107" sldId="272"/>
        </pc:sldMkLst>
        <pc:picChg chg="add mod">
          <ac:chgData name="Ivan Igoshev" userId="a040743a-0e34-48e2-a9f5-26858867d0d3" providerId="ADAL" clId="{1AD43353-6C96-451A-BB55-BC75F83E7E77}" dt="2022-01-27T22:33:02.745" v="68" actId="1076"/>
          <ac:picMkLst>
            <pc:docMk/>
            <pc:sldMk cId="2528513107" sldId="272"/>
            <ac:picMk id="3" creationId="{442C5B96-3FF8-497F-9F6D-76B694E444E8}"/>
          </ac:picMkLst>
        </pc:picChg>
      </pc:sldChg>
      <pc:sldChg chg="addSp delSp modSp add mod">
        <pc:chgData name="Ivan Igoshev" userId="a040743a-0e34-48e2-a9f5-26858867d0d3" providerId="ADAL" clId="{1AD43353-6C96-451A-BB55-BC75F83E7E77}" dt="2022-01-27T22:56:14.950" v="499" actId="20577"/>
        <pc:sldMkLst>
          <pc:docMk/>
          <pc:sldMk cId="2426563395" sldId="273"/>
        </pc:sldMkLst>
        <pc:spChg chg="add mod">
          <ac:chgData name="Ivan Igoshev" userId="a040743a-0e34-48e2-a9f5-26858867d0d3" providerId="ADAL" clId="{1AD43353-6C96-451A-BB55-BC75F83E7E77}" dt="2022-01-27T22:43:58.131" v="255" actId="1076"/>
          <ac:spMkLst>
            <pc:docMk/>
            <pc:sldMk cId="2426563395" sldId="273"/>
            <ac:spMk id="4" creationId="{B5C9E359-3C0B-493E-818D-C2BEF20ECC55}"/>
          </ac:spMkLst>
        </pc:spChg>
        <pc:spChg chg="add del mod">
          <ac:chgData name="Ivan Igoshev" userId="a040743a-0e34-48e2-a9f5-26858867d0d3" providerId="ADAL" clId="{1AD43353-6C96-451A-BB55-BC75F83E7E77}" dt="2022-01-27T22:47:38.807" v="323" actId="478"/>
          <ac:spMkLst>
            <pc:docMk/>
            <pc:sldMk cId="2426563395" sldId="273"/>
            <ac:spMk id="5" creationId="{137895CB-A14D-4861-95BE-010CBC0E8E3C}"/>
          </ac:spMkLst>
        </pc:spChg>
        <pc:spChg chg="add mod">
          <ac:chgData name="Ivan Igoshev" userId="a040743a-0e34-48e2-a9f5-26858867d0d3" providerId="ADAL" clId="{1AD43353-6C96-451A-BB55-BC75F83E7E77}" dt="2022-01-27T22:49:04.309" v="399" actId="207"/>
          <ac:spMkLst>
            <pc:docMk/>
            <pc:sldMk cId="2426563395" sldId="273"/>
            <ac:spMk id="6" creationId="{5B3BF6CA-F361-40FE-BF22-DF1EB02FB7FF}"/>
          </ac:spMkLst>
        </pc:spChg>
        <pc:spChg chg="add mod">
          <ac:chgData name="Ivan Igoshev" userId="a040743a-0e34-48e2-a9f5-26858867d0d3" providerId="ADAL" clId="{1AD43353-6C96-451A-BB55-BC75F83E7E77}" dt="2022-01-27T22:56:14.950" v="499" actId="20577"/>
          <ac:spMkLst>
            <pc:docMk/>
            <pc:sldMk cId="2426563395" sldId="273"/>
            <ac:spMk id="7" creationId="{902722E4-1602-4129-ADCF-12D737F23F8B}"/>
          </ac:spMkLst>
        </pc:spChg>
        <pc:spChg chg="mod">
          <ac:chgData name="Ivan Igoshev" userId="a040743a-0e34-48e2-a9f5-26858867d0d3" providerId="ADAL" clId="{1AD43353-6C96-451A-BB55-BC75F83E7E77}" dt="2022-01-27T22:43:13.926" v="253" actId="20577"/>
          <ac:spMkLst>
            <pc:docMk/>
            <pc:sldMk cId="2426563395" sldId="273"/>
            <ac:spMk id="164" creationId="{00000000-0000-0000-0000-000000000000}"/>
          </ac:spMkLst>
        </pc:spChg>
        <pc:spChg chg="mod">
          <ac:chgData name="Ivan Igoshev" userId="a040743a-0e34-48e2-a9f5-26858867d0d3" providerId="ADAL" clId="{1AD43353-6C96-451A-BB55-BC75F83E7E77}" dt="2022-01-27T22:43:06.190" v="246" actId="1076"/>
          <ac:spMkLst>
            <pc:docMk/>
            <pc:sldMk cId="2426563395" sldId="273"/>
            <ac:spMk id="165" creationId="{00000000-0000-0000-0000-000000000000}"/>
          </ac:spMkLst>
        </pc:spChg>
        <pc:picChg chg="add del mod">
          <ac:chgData name="Ivan Igoshev" userId="a040743a-0e34-48e2-a9f5-26858867d0d3" providerId="ADAL" clId="{1AD43353-6C96-451A-BB55-BC75F83E7E77}" dt="2022-01-27T22:47:36.104" v="321" actId="478"/>
          <ac:picMkLst>
            <pc:docMk/>
            <pc:sldMk cId="2426563395" sldId="273"/>
            <ac:picMk id="3" creationId="{5D9532C5-61C1-4475-A4A8-8E2C40778F75}"/>
          </ac:picMkLst>
        </pc:picChg>
      </pc:sldChg>
      <pc:sldChg chg="delSp modSp new mod">
        <pc:chgData name="Ivan Igoshev" userId="a040743a-0e34-48e2-a9f5-26858867d0d3" providerId="ADAL" clId="{1AD43353-6C96-451A-BB55-BC75F83E7E77}" dt="2022-01-27T22:57:43.593" v="534" actId="1076"/>
        <pc:sldMkLst>
          <pc:docMk/>
          <pc:sldMk cId="2554992809" sldId="275"/>
        </pc:sldMkLst>
        <pc:spChg chg="mod">
          <ac:chgData name="Ivan Igoshev" userId="a040743a-0e34-48e2-a9f5-26858867d0d3" providerId="ADAL" clId="{1AD43353-6C96-451A-BB55-BC75F83E7E77}" dt="2022-01-27T22:57:43.593" v="534" actId="1076"/>
          <ac:spMkLst>
            <pc:docMk/>
            <pc:sldMk cId="2554992809" sldId="275"/>
            <ac:spMk id="2" creationId="{A930B100-D135-422A-B126-FF7053E5DC94}"/>
          </ac:spMkLst>
        </pc:spChg>
        <pc:spChg chg="del">
          <ac:chgData name="Ivan Igoshev" userId="a040743a-0e34-48e2-a9f5-26858867d0d3" providerId="ADAL" clId="{1AD43353-6C96-451A-BB55-BC75F83E7E77}" dt="2022-01-27T22:56:55.458" v="504" actId="478"/>
          <ac:spMkLst>
            <pc:docMk/>
            <pc:sldMk cId="2554992809" sldId="275"/>
            <ac:spMk id="3" creationId="{B063A98C-A4B2-4570-B709-4ABD41B0E0CF}"/>
          </ac:spMkLst>
        </pc:spChg>
      </pc:sldChg>
      <pc:sldChg chg="ord">
        <pc:chgData name="Ivan Igoshev" userId="a040743a-0e34-48e2-a9f5-26858867d0d3" providerId="ADAL" clId="{1AD43353-6C96-451A-BB55-BC75F83E7E77}" dt="2022-01-27T23:25:55.710" v="723"/>
        <pc:sldMkLst>
          <pc:docMk/>
          <pc:sldMk cId="815136904" sldId="276"/>
        </pc:sldMkLst>
      </pc:sldChg>
      <pc:sldChg chg="addSp delSp modSp new mod ord">
        <pc:chgData name="Ivan Igoshev" userId="a040743a-0e34-48e2-a9f5-26858867d0d3" providerId="ADAL" clId="{1AD43353-6C96-451A-BB55-BC75F83E7E77}" dt="2022-01-27T23:21:06.411" v="685"/>
        <pc:sldMkLst>
          <pc:docMk/>
          <pc:sldMk cId="1655896189" sldId="277"/>
        </pc:sldMkLst>
        <pc:spChg chg="mod">
          <ac:chgData name="Ivan Igoshev" userId="a040743a-0e34-48e2-a9f5-26858867d0d3" providerId="ADAL" clId="{1AD43353-6C96-451A-BB55-BC75F83E7E77}" dt="2022-01-27T23:17:39.206" v="559" actId="20577"/>
          <ac:spMkLst>
            <pc:docMk/>
            <pc:sldMk cId="1655896189" sldId="277"/>
            <ac:spMk id="2" creationId="{AFF69BB7-214B-40F4-88BE-378236B5B9E2}"/>
          </ac:spMkLst>
        </pc:spChg>
        <pc:spChg chg="del">
          <ac:chgData name="Ivan Igoshev" userId="a040743a-0e34-48e2-a9f5-26858867d0d3" providerId="ADAL" clId="{1AD43353-6C96-451A-BB55-BC75F83E7E77}" dt="2022-01-27T23:16:53.807" v="541" actId="478"/>
          <ac:spMkLst>
            <pc:docMk/>
            <pc:sldMk cId="1655896189" sldId="277"/>
            <ac:spMk id="3" creationId="{3675ED0F-7B25-4550-8A5D-2319C31CA162}"/>
          </ac:spMkLst>
        </pc:spChg>
        <pc:spChg chg="add mod">
          <ac:chgData name="Ivan Igoshev" userId="a040743a-0e34-48e2-a9f5-26858867d0d3" providerId="ADAL" clId="{1AD43353-6C96-451A-BB55-BC75F83E7E77}" dt="2022-01-27T23:18:52.350" v="586" actId="255"/>
          <ac:spMkLst>
            <pc:docMk/>
            <pc:sldMk cId="1655896189" sldId="277"/>
            <ac:spMk id="6" creationId="{A2FC2451-7FD9-43A9-81D1-3BE16BF732EC}"/>
          </ac:spMkLst>
        </pc:spChg>
        <pc:spChg chg="add mod">
          <ac:chgData name="Ivan Igoshev" userId="a040743a-0e34-48e2-a9f5-26858867d0d3" providerId="ADAL" clId="{1AD43353-6C96-451A-BB55-BC75F83E7E77}" dt="2022-01-27T23:19:17.563" v="610" actId="20577"/>
          <ac:spMkLst>
            <pc:docMk/>
            <pc:sldMk cId="1655896189" sldId="277"/>
            <ac:spMk id="7" creationId="{22CC7FC0-445A-4654-9B89-ABE0DCEA0552}"/>
          </ac:spMkLst>
        </pc:spChg>
        <pc:spChg chg="add mod">
          <ac:chgData name="Ivan Igoshev" userId="a040743a-0e34-48e2-a9f5-26858867d0d3" providerId="ADAL" clId="{1AD43353-6C96-451A-BB55-BC75F83E7E77}" dt="2022-01-27T23:19:38.637" v="627" actId="1076"/>
          <ac:spMkLst>
            <pc:docMk/>
            <pc:sldMk cId="1655896189" sldId="277"/>
            <ac:spMk id="8" creationId="{B2600152-D3A9-4EB3-814A-A7660BE0B58F}"/>
          </ac:spMkLst>
        </pc:spChg>
        <pc:spChg chg="add mod">
          <ac:chgData name="Ivan Igoshev" userId="a040743a-0e34-48e2-a9f5-26858867d0d3" providerId="ADAL" clId="{1AD43353-6C96-451A-BB55-BC75F83E7E77}" dt="2022-01-27T23:19:58.087" v="648" actId="1076"/>
          <ac:spMkLst>
            <pc:docMk/>
            <pc:sldMk cId="1655896189" sldId="277"/>
            <ac:spMk id="9" creationId="{5B5918A2-0BF4-4F59-A2A9-873141DE0BCF}"/>
          </ac:spMkLst>
        </pc:spChg>
        <pc:spChg chg="add mod">
          <ac:chgData name="Ivan Igoshev" userId="a040743a-0e34-48e2-a9f5-26858867d0d3" providerId="ADAL" clId="{1AD43353-6C96-451A-BB55-BC75F83E7E77}" dt="2022-01-27T23:20:10.856" v="660" actId="20577"/>
          <ac:spMkLst>
            <pc:docMk/>
            <pc:sldMk cId="1655896189" sldId="277"/>
            <ac:spMk id="10" creationId="{C798B0F2-4864-4BB9-B9AE-C7D4505F4201}"/>
          </ac:spMkLst>
        </pc:spChg>
        <pc:spChg chg="add mod">
          <ac:chgData name="Ivan Igoshev" userId="a040743a-0e34-48e2-a9f5-26858867d0d3" providerId="ADAL" clId="{1AD43353-6C96-451A-BB55-BC75F83E7E77}" dt="2022-01-27T23:20:25.487" v="666" actId="20577"/>
          <ac:spMkLst>
            <pc:docMk/>
            <pc:sldMk cId="1655896189" sldId="277"/>
            <ac:spMk id="11" creationId="{23655190-39E6-4277-91D4-E34BD01C2842}"/>
          </ac:spMkLst>
        </pc:spChg>
        <pc:spChg chg="add mod">
          <ac:chgData name="Ivan Igoshev" userId="a040743a-0e34-48e2-a9f5-26858867d0d3" providerId="ADAL" clId="{1AD43353-6C96-451A-BB55-BC75F83E7E77}" dt="2022-01-27T23:20:40.198" v="678" actId="1076"/>
          <ac:spMkLst>
            <pc:docMk/>
            <pc:sldMk cId="1655896189" sldId="277"/>
            <ac:spMk id="12" creationId="{D24CED5D-4536-4A91-B4D7-DA724260A368}"/>
          </ac:spMkLst>
        </pc:spChg>
        <pc:picChg chg="add mod">
          <ac:chgData name="Ivan Igoshev" userId="a040743a-0e34-48e2-a9f5-26858867d0d3" providerId="ADAL" clId="{1AD43353-6C96-451A-BB55-BC75F83E7E77}" dt="2022-01-27T23:19:07.942" v="590" actId="1076"/>
          <ac:picMkLst>
            <pc:docMk/>
            <pc:sldMk cId="1655896189" sldId="277"/>
            <ac:picMk id="5" creationId="{29CC6EDA-4E17-4646-B610-42ABE9FBBE7D}"/>
          </ac:picMkLst>
        </pc:picChg>
      </pc:sldChg>
      <pc:sldChg chg="addSp delSp modSp new mod">
        <pc:chgData name="Ivan Igoshev" userId="a040743a-0e34-48e2-a9f5-26858867d0d3" providerId="ADAL" clId="{1AD43353-6C96-451A-BB55-BC75F83E7E77}" dt="2022-01-27T23:29:06.410" v="856" actId="1076"/>
        <pc:sldMkLst>
          <pc:docMk/>
          <pc:sldMk cId="1528133310" sldId="278"/>
        </pc:sldMkLst>
        <pc:spChg chg="del">
          <ac:chgData name="Ivan Igoshev" userId="a040743a-0e34-48e2-a9f5-26858867d0d3" providerId="ADAL" clId="{1AD43353-6C96-451A-BB55-BC75F83E7E77}" dt="2022-01-27T23:27:08.701" v="727" actId="478"/>
          <ac:spMkLst>
            <pc:docMk/>
            <pc:sldMk cId="1528133310" sldId="278"/>
            <ac:spMk id="2" creationId="{183D3CA8-FE8E-4C1A-A362-05FDE4D00625}"/>
          </ac:spMkLst>
        </pc:spChg>
        <pc:spChg chg="del">
          <ac:chgData name="Ivan Igoshev" userId="a040743a-0e34-48e2-a9f5-26858867d0d3" providerId="ADAL" clId="{1AD43353-6C96-451A-BB55-BC75F83E7E77}" dt="2022-01-27T23:27:09.547" v="728" actId="478"/>
          <ac:spMkLst>
            <pc:docMk/>
            <pc:sldMk cId="1528133310" sldId="278"/>
            <ac:spMk id="3" creationId="{7E1E7C20-7158-45FA-9CA8-8768D70BEE9C}"/>
          </ac:spMkLst>
        </pc:spChg>
        <pc:spChg chg="add mod">
          <ac:chgData name="Ivan Igoshev" userId="a040743a-0e34-48e2-a9f5-26858867d0d3" providerId="ADAL" clId="{1AD43353-6C96-451A-BB55-BC75F83E7E77}" dt="2022-01-27T23:29:06.410" v="856" actId="1076"/>
          <ac:spMkLst>
            <pc:docMk/>
            <pc:sldMk cId="1528133310" sldId="278"/>
            <ac:spMk id="4" creationId="{0988310A-947D-43CE-BE1B-4ADA92F8E783}"/>
          </ac:spMkLst>
        </pc:spChg>
      </pc:sldChg>
      <pc:sldMasterChg chg="addSp modSp mod">
        <pc:chgData name="Ivan Igoshev" userId="a040743a-0e34-48e2-a9f5-26858867d0d3" providerId="ADAL" clId="{1AD43353-6C96-451A-BB55-BC75F83E7E77}" dt="2022-01-27T22:02:12.047" v="12" actId="1076"/>
        <pc:sldMasterMkLst>
          <pc:docMk/>
          <pc:sldMasterMk cId="0" sldId="2147483664"/>
        </pc:sldMasterMkLst>
        <pc:picChg chg="add mod">
          <ac:chgData name="Ivan Igoshev" userId="a040743a-0e34-48e2-a9f5-26858867d0d3" providerId="ADAL" clId="{1AD43353-6C96-451A-BB55-BC75F83E7E77}" dt="2022-01-27T22:02:12.047" v="12" actId="1076"/>
          <ac:picMkLst>
            <pc:docMk/>
            <pc:sldMasterMk cId="0" sldId="2147483664"/>
            <ac:picMk id="6" creationId="{9C209426-4048-4F9C-AD21-7E90560C9343}"/>
          </ac:picMkLst>
        </pc:picChg>
      </pc:sldMasterChg>
    </pc:docChg>
  </pc:docChgLst>
  <pc:docChgLst>
    <pc:chgData name="Ivan Igoshev" userId="a040743a-0e34-48e2-a9f5-26858867d0d3" providerId="ADAL" clId="{AD3B3D3F-2B93-E843-BC10-0E6B0101BB8F}"/>
    <pc:docChg chg="modSld">
      <pc:chgData name="Ivan Igoshev" userId="a040743a-0e34-48e2-a9f5-26858867d0d3" providerId="ADAL" clId="{AD3B3D3F-2B93-E843-BC10-0E6B0101BB8F}" dt="2022-01-28T02:11:36.519" v="24" actId="20577"/>
      <pc:docMkLst>
        <pc:docMk/>
      </pc:docMkLst>
      <pc:sldChg chg="modSp">
        <pc:chgData name="Ivan Igoshev" userId="a040743a-0e34-48e2-a9f5-26858867d0d3" providerId="ADAL" clId="{AD3B3D3F-2B93-E843-BC10-0E6B0101BB8F}" dt="2022-01-28T02:11:36.519" v="24" actId="20577"/>
        <pc:sldMkLst>
          <pc:docMk/>
          <pc:sldMk cId="2554992809" sldId="275"/>
        </pc:sldMkLst>
        <pc:spChg chg="mod">
          <ac:chgData name="Ivan Igoshev" userId="a040743a-0e34-48e2-a9f5-26858867d0d3" providerId="ADAL" clId="{AD3B3D3F-2B93-E843-BC10-0E6B0101BB8F}" dt="2022-01-28T02:11:36.519" v="24" actId="20577"/>
          <ac:spMkLst>
            <pc:docMk/>
            <pc:sldMk cId="2554992809" sldId="275"/>
            <ac:spMk id="2" creationId="{A930B100-D135-422A-B126-FF7053E5DC94}"/>
          </ac:spMkLst>
        </pc:spChg>
      </pc:sldChg>
    </pc:docChg>
  </pc:docChgLst>
  <pc:docChgLst>
    <pc:chgData name="Henry Xue" userId="S::y58xue@uwaterloo.ca::bbcaf59e-638b-4de5-ac4e-0f843742cd8f" providerId="AD" clId="Web-{040464D3-F88E-4692-A8B8-6A226B73A95E}"/>
    <pc:docChg chg="modSld">
      <pc:chgData name="Henry Xue" userId="S::y58xue@uwaterloo.ca::bbcaf59e-638b-4de5-ac4e-0f843742cd8f" providerId="AD" clId="Web-{040464D3-F88E-4692-A8B8-6A226B73A95E}" dt="2022-01-26T15:49:46.114" v="3" actId="20577"/>
      <pc:docMkLst>
        <pc:docMk/>
      </pc:docMkLst>
      <pc:sldChg chg="modSp">
        <pc:chgData name="Henry Xue" userId="S::y58xue@uwaterloo.ca::bbcaf59e-638b-4de5-ac4e-0f843742cd8f" providerId="AD" clId="Web-{040464D3-F88E-4692-A8B8-6A226B73A95E}" dt="2022-01-26T15:49:46.114" v="3" actId="20577"/>
        <pc:sldMkLst>
          <pc:docMk/>
          <pc:sldMk cId="0" sldId="256"/>
        </pc:sldMkLst>
        <pc:spChg chg="mod">
          <ac:chgData name="Henry Xue" userId="S::y58xue@uwaterloo.ca::bbcaf59e-638b-4de5-ac4e-0f843742cd8f" providerId="AD" clId="Web-{040464D3-F88E-4692-A8B8-6A226B73A95E}" dt="2022-01-26T15:49:46.114" v="3" actId="20577"/>
          <ac:spMkLst>
            <pc:docMk/>
            <pc:sldMk cId="0" sldId="256"/>
            <ac:spMk id="153" creationId="{00000000-0000-0000-0000-000000000000}"/>
          </ac:spMkLst>
        </pc:spChg>
      </pc:sldChg>
    </pc:docChg>
  </pc:docChgLst>
  <pc:docChgLst>
    <pc:chgData name="Henry Xue" userId="S::y58xue@uwaterloo.ca::bbcaf59e-638b-4de5-ac4e-0f843742cd8f" providerId="AD" clId="Web-{977F25FD-3474-AF39-285F-32BDFD3355E3}"/>
    <pc:docChg chg="addSld delSld modSld sldOrd">
      <pc:chgData name="Henry Xue" userId="S::y58xue@uwaterloo.ca::bbcaf59e-638b-4de5-ac4e-0f843742cd8f" providerId="AD" clId="Web-{977F25FD-3474-AF39-285F-32BDFD3355E3}" dt="2022-01-27T23:02:57.110" v="390" actId="20577"/>
      <pc:docMkLst>
        <pc:docMk/>
      </pc:docMkLst>
      <pc:sldChg chg="addSp delSp modSp">
        <pc:chgData name="Henry Xue" userId="S::y58xue@uwaterloo.ca::bbcaf59e-638b-4de5-ac4e-0f843742cd8f" providerId="AD" clId="Web-{977F25FD-3474-AF39-285F-32BDFD3355E3}" dt="2022-01-27T23:02:57.110" v="390" actId="20577"/>
        <pc:sldMkLst>
          <pc:docMk/>
          <pc:sldMk cId="1573311491" sldId="262"/>
        </pc:sldMkLst>
        <pc:spChg chg="add mod">
          <ac:chgData name="Henry Xue" userId="S::y58xue@uwaterloo.ca::bbcaf59e-638b-4de5-ac4e-0f843742cd8f" providerId="AD" clId="Web-{977F25FD-3474-AF39-285F-32BDFD3355E3}" dt="2022-01-27T21:21:28.644" v="369" actId="20577"/>
          <ac:spMkLst>
            <pc:docMk/>
            <pc:sldMk cId="1573311491" sldId="262"/>
            <ac:spMk id="2" creationId="{3E2E4C1B-ED31-4EAB-B3B2-F176072EF0FB}"/>
          </ac:spMkLst>
        </pc:spChg>
        <pc:spChg chg="mod">
          <ac:chgData name="Henry Xue" userId="S::y58xue@uwaterloo.ca::bbcaf59e-638b-4de5-ac4e-0f843742cd8f" providerId="AD" clId="Web-{977F25FD-3474-AF39-285F-32BDFD3355E3}" dt="2022-01-27T20:36:48.595" v="201" actId="1076"/>
          <ac:spMkLst>
            <pc:docMk/>
            <pc:sldMk cId="1573311491" sldId="262"/>
            <ac:spMk id="3" creationId="{DEDE43FE-830E-4806-85C9-D779516F02CC}"/>
          </ac:spMkLst>
        </pc:spChg>
        <pc:spChg chg="mod">
          <ac:chgData name="Henry Xue" userId="S::y58xue@uwaterloo.ca::bbcaf59e-638b-4de5-ac4e-0f843742cd8f" providerId="AD" clId="Web-{977F25FD-3474-AF39-285F-32BDFD3355E3}" dt="2022-01-27T20:36:34.485" v="199" actId="14100"/>
          <ac:spMkLst>
            <pc:docMk/>
            <pc:sldMk cId="1573311491" sldId="262"/>
            <ac:spMk id="4" creationId="{A5CD6947-2828-4855-B2B3-CB0F8234A11C}"/>
          </ac:spMkLst>
        </pc:spChg>
        <pc:spChg chg="mod">
          <ac:chgData name="Henry Xue" userId="S::y58xue@uwaterloo.ca::bbcaf59e-638b-4de5-ac4e-0f843742cd8f" providerId="AD" clId="Web-{977F25FD-3474-AF39-285F-32BDFD3355E3}" dt="2022-01-27T20:36:55.345" v="203" actId="14100"/>
          <ac:spMkLst>
            <pc:docMk/>
            <pc:sldMk cId="1573311491" sldId="262"/>
            <ac:spMk id="5" creationId="{6566029C-C840-42C4-A6BC-3BAE6FDD6F72}"/>
          </ac:spMkLst>
        </pc:spChg>
        <pc:spChg chg="mod">
          <ac:chgData name="Henry Xue" userId="S::y58xue@uwaterloo.ca::bbcaf59e-638b-4de5-ac4e-0f843742cd8f" providerId="AD" clId="Web-{977F25FD-3474-AF39-285F-32BDFD3355E3}" dt="2022-01-27T20:22:04.631" v="75" actId="14100"/>
          <ac:spMkLst>
            <pc:docMk/>
            <pc:sldMk cId="1573311491" sldId="262"/>
            <ac:spMk id="6" creationId="{62FC027B-EE7C-4204-B1E6-AF0C325AF1F6}"/>
          </ac:spMkLst>
        </pc:spChg>
        <pc:spChg chg="mod">
          <ac:chgData name="Henry Xue" userId="S::y58xue@uwaterloo.ca::bbcaf59e-638b-4de5-ac4e-0f843742cd8f" providerId="AD" clId="Web-{977F25FD-3474-AF39-285F-32BDFD3355E3}" dt="2022-01-27T20:22:12.209" v="80"/>
          <ac:spMkLst>
            <pc:docMk/>
            <pc:sldMk cId="1573311491" sldId="262"/>
            <ac:spMk id="7" creationId="{DD72D02A-E8E1-440C-B820-82521007D9E5}"/>
          </ac:spMkLst>
        </pc:spChg>
        <pc:spChg chg="mod">
          <ac:chgData name="Henry Xue" userId="S::y58xue@uwaterloo.ca::bbcaf59e-638b-4de5-ac4e-0f843742cd8f" providerId="AD" clId="Web-{977F25FD-3474-AF39-285F-32BDFD3355E3}" dt="2022-01-27T20:22:16.631" v="81"/>
          <ac:spMkLst>
            <pc:docMk/>
            <pc:sldMk cId="1573311491" sldId="262"/>
            <ac:spMk id="8" creationId="{48DF536F-B4FB-41B3-8842-5C4F956CBF9B}"/>
          </ac:spMkLst>
        </pc:spChg>
        <pc:spChg chg="del mod">
          <ac:chgData name="Henry Xue" userId="S::y58xue@uwaterloo.ca::bbcaf59e-638b-4de5-ac4e-0f843742cd8f" providerId="AD" clId="Web-{977F25FD-3474-AF39-285F-32BDFD3355E3}" dt="2022-01-27T20:35:31.407" v="181"/>
          <ac:spMkLst>
            <pc:docMk/>
            <pc:sldMk cId="1573311491" sldId="262"/>
            <ac:spMk id="13" creationId="{9C4773FC-3139-42A2-BC08-D5275A3C886C}"/>
          </ac:spMkLst>
        </pc:spChg>
        <pc:spChg chg="mod">
          <ac:chgData name="Henry Xue" userId="S::y58xue@uwaterloo.ca::bbcaf59e-638b-4de5-ac4e-0f843742cd8f" providerId="AD" clId="Web-{977F25FD-3474-AF39-285F-32BDFD3355E3}" dt="2022-01-27T20:31:19.247" v="137" actId="1076"/>
          <ac:spMkLst>
            <pc:docMk/>
            <pc:sldMk cId="1573311491" sldId="262"/>
            <ac:spMk id="14" creationId="{89FBAED9-9F33-47BD-AE44-0C09CC98CF25}"/>
          </ac:spMkLst>
        </pc:spChg>
        <pc:spChg chg="mod">
          <ac:chgData name="Henry Xue" userId="S::y58xue@uwaterloo.ca::bbcaf59e-638b-4de5-ac4e-0f843742cd8f" providerId="AD" clId="Web-{977F25FD-3474-AF39-285F-32BDFD3355E3}" dt="2022-01-27T20:39:41.894" v="238" actId="1076"/>
          <ac:spMkLst>
            <pc:docMk/>
            <pc:sldMk cId="1573311491" sldId="262"/>
            <ac:spMk id="15" creationId="{65803227-EE29-4B71-A1C3-917FBBCC7E30}"/>
          </ac:spMkLst>
        </pc:spChg>
        <pc:spChg chg="mod">
          <ac:chgData name="Henry Xue" userId="S::y58xue@uwaterloo.ca::bbcaf59e-638b-4de5-ac4e-0f843742cd8f" providerId="AD" clId="Web-{977F25FD-3474-AF39-285F-32BDFD3355E3}" dt="2022-01-27T20:34:53" v="170" actId="1076"/>
          <ac:spMkLst>
            <pc:docMk/>
            <pc:sldMk cId="1573311491" sldId="262"/>
            <ac:spMk id="16" creationId="{32C9E458-3E81-4BD3-92A4-91F1326C0AAF}"/>
          </ac:spMkLst>
        </pc:spChg>
        <pc:spChg chg="del mod">
          <ac:chgData name="Henry Xue" userId="S::y58xue@uwaterloo.ca::bbcaf59e-638b-4de5-ac4e-0f843742cd8f" providerId="AD" clId="Web-{977F25FD-3474-AF39-285F-32BDFD3355E3}" dt="2022-01-27T20:35:43.485" v="187"/>
          <ac:spMkLst>
            <pc:docMk/>
            <pc:sldMk cId="1573311491" sldId="262"/>
            <ac:spMk id="17" creationId="{E87AA93F-448F-4D9E-84BB-1231C38B868A}"/>
          </ac:spMkLst>
        </pc:spChg>
        <pc:spChg chg="del mod">
          <ac:chgData name="Henry Xue" userId="S::y58xue@uwaterloo.ca::bbcaf59e-638b-4de5-ac4e-0f843742cd8f" providerId="AD" clId="Web-{977F25FD-3474-AF39-285F-32BDFD3355E3}" dt="2022-01-27T20:35:25.485" v="179"/>
          <ac:spMkLst>
            <pc:docMk/>
            <pc:sldMk cId="1573311491" sldId="262"/>
            <ac:spMk id="18" creationId="{ACFB6B79-F91C-4E4B-8C5D-67541DFA3202}"/>
          </ac:spMkLst>
        </pc:spChg>
        <pc:spChg chg="mod">
          <ac:chgData name="Henry Xue" userId="S::y58xue@uwaterloo.ca::bbcaf59e-638b-4de5-ac4e-0f843742cd8f" providerId="AD" clId="Web-{977F25FD-3474-AF39-285F-32BDFD3355E3}" dt="2022-01-27T21:18:19.079" v="344"/>
          <ac:spMkLst>
            <pc:docMk/>
            <pc:sldMk cId="1573311491" sldId="262"/>
            <ac:spMk id="19" creationId="{FB5D3533-6611-4170-B776-73FA9B00F251}"/>
          </ac:spMkLst>
        </pc:spChg>
        <pc:spChg chg="del mod">
          <ac:chgData name="Henry Xue" userId="S::y58xue@uwaterloo.ca::bbcaf59e-638b-4de5-ac4e-0f843742cd8f" providerId="AD" clId="Web-{977F25FD-3474-AF39-285F-32BDFD3355E3}" dt="2022-01-27T20:35:24.203" v="178"/>
          <ac:spMkLst>
            <pc:docMk/>
            <pc:sldMk cId="1573311491" sldId="262"/>
            <ac:spMk id="20" creationId="{73F9CD8D-E105-4D4E-97B3-84343A8E01B6}"/>
          </ac:spMkLst>
        </pc:spChg>
        <pc:spChg chg="del mod">
          <ac:chgData name="Henry Xue" userId="S::y58xue@uwaterloo.ca::bbcaf59e-638b-4de5-ac4e-0f843742cd8f" providerId="AD" clId="Web-{977F25FD-3474-AF39-285F-32BDFD3355E3}" dt="2022-01-27T20:35:29.672" v="180"/>
          <ac:spMkLst>
            <pc:docMk/>
            <pc:sldMk cId="1573311491" sldId="262"/>
            <ac:spMk id="21" creationId="{89211CC6-5A22-4A5F-BBDA-25911C7CE27A}"/>
          </ac:spMkLst>
        </pc:spChg>
        <pc:spChg chg="add del mod">
          <ac:chgData name="Henry Xue" userId="S::y58xue@uwaterloo.ca::bbcaf59e-638b-4de5-ac4e-0f843742cd8f" providerId="AD" clId="Web-{977F25FD-3474-AF39-285F-32BDFD3355E3}" dt="2022-01-27T20:35:37.375" v="184"/>
          <ac:spMkLst>
            <pc:docMk/>
            <pc:sldMk cId="1573311491" sldId="262"/>
            <ac:spMk id="22" creationId="{A48766D9-B073-4A5F-8CE6-0672FE034C84}"/>
          </ac:spMkLst>
        </pc:spChg>
        <pc:spChg chg="add del mod">
          <ac:chgData name="Henry Xue" userId="S::y58xue@uwaterloo.ca::bbcaf59e-638b-4de5-ac4e-0f843742cd8f" providerId="AD" clId="Web-{977F25FD-3474-AF39-285F-32BDFD3355E3}" dt="2022-01-27T20:35:45.579" v="188"/>
          <ac:spMkLst>
            <pc:docMk/>
            <pc:sldMk cId="1573311491" sldId="262"/>
            <ac:spMk id="23" creationId="{49D8C56A-661A-4ABF-AE10-B6E2EB4A18D6}"/>
          </ac:spMkLst>
        </pc:spChg>
        <pc:spChg chg="mod">
          <ac:chgData name="Henry Xue" userId="S::y58xue@uwaterloo.ca::bbcaf59e-638b-4de5-ac4e-0f843742cd8f" providerId="AD" clId="Web-{977F25FD-3474-AF39-285F-32BDFD3355E3}" dt="2022-01-27T20:32:21.060" v="152" actId="1076"/>
          <ac:spMkLst>
            <pc:docMk/>
            <pc:sldMk cId="1573311491" sldId="262"/>
            <ac:spMk id="24" creationId="{4D417E2F-3E8B-4F86-963C-11394905CCAB}"/>
          </ac:spMkLst>
        </pc:spChg>
        <pc:spChg chg="add del mod">
          <ac:chgData name="Henry Xue" userId="S::y58xue@uwaterloo.ca::bbcaf59e-638b-4de5-ac4e-0f843742cd8f" providerId="AD" clId="Web-{977F25FD-3474-AF39-285F-32BDFD3355E3}" dt="2022-01-27T20:35:40.641" v="186"/>
          <ac:spMkLst>
            <pc:docMk/>
            <pc:sldMk cId="1573311491" sldId="262"/>
            <ac:spMk id="25" creationId="{87C94AF7-5693-4F29-8AD3-546D6495D3D3}"/>
          </ac:spMkLst>
        </pc:spChg>
        <pc:spChg chg="mod">
          <ac:chgData name="Henry Xue" userId="S::y58xue@uwaterloo.ca::bbcaf59e-638b-4de5-ac4e-0f843742cd8f" providerId="AD" clId="Web-{977F25FD-3474-AF39-285F-32BDFD3355E3}" dt="2022-01-27T20:39:37.910" v="237" actId="1076"/>
          <ac:spMkLst>
            <pc:docMk/>
            <pc:sldMk cId="1573311491" sldId="262"/>
            <ac:spMk id="26" creationId="{366125D8-9741-4BAC-B3E4-78DD31248C08}"/>
          </ac:spMkLst>
        </pc:spChg>
        <pc:spChg chg="mod">
          <ac:chgData name="Henry Xue" userId="S::y58xue@uwaterloo.ca::bbcaf59e-638b-4de5-ac4e-0f843742cd8f" providerId="AD" clId="Web-{977F25FD-3474-AF39-285F-32BDFD3355E3}" dt="2022-01-27T20:25:01.992" v="133" actId="20577"/>
          <ac:spMkLst>
            <pc:docMk/>
            <pc:sldMk cId="1573311491" sldId="262"/>
            <ac:spMk id="27" creationId="{5EA29F06-3D1C-4D03-B194-5A8F994B3BF7}"/>
          </ac:spMkLst>
        </pc:spChg>
        <pc:spChg chg="add mod">
          <ac:chgData name="Henry Xue" userId="S::y58xue@uwaterloo.ca::bbcaf59e-638b-4de5-ac4e-0f843742cd8f" providerId="AD" clId="Web-{977F25FD-3474-AF39-285F-32BDFD3355E3}" dt="2022-01-27T20:21:32.365" v="71" actId="20577"/>
          <ac:spMkLst>
            <pc:docMk/>
            <pc:sldMk cId="1573311491" sldId="262"/>
            <ac:spMk id="28" creationId="{5BAE0E00-7580-42F8-BE29-FD71A05F7E88}"/>
          </ac:spMkLst>
        </pc:spChg>
        <pc:spChg chg="add mod">
          <ac:chgData name="Henry Xue" userId="S::y58xue@uwaterloo.ca::bbcaf59e-638b-4de5-ac4e-0f843742cd8f" providerId="AD" clId="Web-{977F25FD-3474-AF39-285F-32BDFD3355E3}" dt="2022-01-27T20:31:30.685" v="141" actId="1076"/>
          <ac:spMkLst>
            <pc:docMk/>
            <pc:sldMk cId="1573311491" sldId="262"/>
            <ac:spMk id="29" creationId="{7EDA356F-D410-4BC8-9901-784978D832AC}"/>
          </ac:spMkLst>
        </pc:spChg>
        <pc:spChg chg="add del mod">
          <ac:chgData name="Henry Xue" userId="S::y58xue@uwaterloo.ca::bbcaf59e-638b-4de5-ac4e-0f843742cd8f" providerId="AD" clId="Web-{977F25FD-3474-AF39-285F-32BDFD3355E3}" dt="2022-01-27T20:35:38.407" v="185"/>
          <ac:spMkLst>
            <pc:docMk/>
            <pc:sldMk cId="1573311491" sldId="262"/>
            <ac:spMk id="30" creationId="{30A6AA0F-4774-42DD-8DF9-E9BAAB3EC7C3}"/>
          </ac:spMkLst>
        </pc:spChg>
        <pc:spChg chg="add del mod">
          <ac:chgData name="Henry Xue" userId="S::y58xue@uwaterloo.ca::bbcaf59e-638b-4de5-ac4e-0f843742cd8f" providerId="AD" clId="Web-{977F25FD-3474-AF39-285F-32BDFD3355E3}" dt="2022-01-27T20:35:34.094" v="183"/>
          <ac:spMkLst>
            <pc:docMk/>
            <pc:sldMk cId="1573311491" sldId="262"/>
            <ac:spMk id="31" creationId="{81BC5BB1-A1DC-4EE5-9325-EB33DD4F8C8B}"/>
          </ac:spMkLst>
        </pc:spChg>
        <pc:spChg chg="add del mod">
          <ac:chgData name="Henry Xue" userId="S::y58xue@uwaterloo.ca::bbcaf59e-638b-4de5-ac4e-0f843742cd8f" providerId="AD" clId="Web-{977F25FD-3474-AF39-285F-32BDFD3355E3}" dt="2022-01-27T20:35:32.500" v="182"/>
          <ac:spMkLst>
            <pc:docMk/>
            <pc:sldMk cId="1573311491" sldId="262"/>
            <ac:spMk id="32" creationId="{32206A1E-FA6B-4851-B93F-3EACADDD7FF0}"/>
          </ac:spMkLst>
        </pc:spChg>
        <pc:spChg chg="add mod">
          <ac:chgData name="Henry Xue" userId="S::y58xue@uwaterloo.ca::bbcaf59e-638b-4de5-ac4e-0f843742cd8f" providerId="AD" clId="Web-{977F25FD-3474-AF39-285F-32BDFD3355E3}" dt="2022-01-27T20:39:27.034" v="235" actId="1076"/>
          <ac:spMkLst>
            <pc:docMk/>
            <pc:sldMk cId="1573311491" sldId="262"/>
            <ac:spMk id="33" creationId="{9A3A0C61-9A01-450D-99FF-555D3A8793E7}"/>
          </ac:spMkLst>
        </pc:spChg>
        <pc:spChg chg="add mod">
          <ac:chgData name="Henry Xue" userId="S::y58xue@uwaterloo.ca::bbcaf59e-638b-4de5-ac4e-0f843742cd8f" providerId="AD" clId="Web-{977F25FD-3474-AF39-285F-32BDFD3355E3}" dt="2022-01-27T20:36:03.501" v="193" actId="1076"/>
          <ac:spMkLst>
            <pc:docMk/>
            <pc:sldMk cId="1573311491" sldId="262"/>
            <ac:spMk id="34" creationId="{2B7503DB-3118-4597-B2CC-8034A1B867F1}"/>
          </ac:spMkLst>
        </pc:spChg>
        <pc:spChg chg="add mod">
          <ac:chgData name="Henry Xue" userId="S::y58xue@uwaterloo.ca::bbcaf59e-638b-4de5-ac4e-0f843742cd8f" providerId="AD" clId="Web-{977F25FD-3474-AF39-285F-32BDFD3355E3}" dt="2022-01-27T20:37:03.330" v="205" actId="1076"/>
          <ac:spMkLst>
            <pc:docMk/>
            <pc:sldMk cId="1573311491" sldId="262"/>
            <ac:spMk id="35" creationId="{629E8500-12E0-4365-BF74-CFEE99461C47}"/>
          </ac:spMkLst>
        </pc:spChg>
        <pc:spChg chg="add mod">
          <ac:chgData name="Henry Xue" userId="S::y58xue@uwaterloo.ca::bbcaf59e-638b-4de5-ac4e-0f843742cd8f" providerId="AD" clId="Web-{977F25FD-3474-AF39-285F-32BDFD3355E3}" dt="2022-01-27T20:37:07.205" v="207" actId="1076"/>
          <ac:spMkLst>
            <pc:docMk/>
            <pc:sldMk cId="1573311491" sldId="262"/>
            <ac:spMk id="36" creationId="{CC703318-F732-42B3-9664-5E9E596AD3E4}"/>
          </ac:spMkLst>
        </pc:spChg>
        <pc:spChg chg="add mod">
          <ac:chgData name="Henry Xue" userId="S::y58xue@uwaterloo.ca::bbcaf59e-638b-4de5-ac4e-0f843742cd8f" providerId="AD" clId="Web-{977F25FD-3474-AF39-285F-32BDFD3355E3}" dt="2022-01-27T20:37:14.814" v="210" actId="1076"/>
          <ac:spMkLst>
            <pc:docMk/>
            <pc:sldMk cId="1573311491" sldId="262"/>
            <ac:spMk id="37" creationId="{77202AD8-D431-4797-AACA-0E4A4195A455}"/>
          </ac:spMkLst>
        </pc:spChg>
        <pc:spChg chg="add mod">
          <ac:chgData name="Henry Xue" userId="S::y58xue@uwaterloo.ca::bbcaf59e-638b-4de5-ac4e-0f843742cd8f" providerId="AD" clId="Web-{977F25FD-3474-AF39-285F-32BDFD3355E3}" dt="2022-01-27T20:37:22.142" v="212" actId="1076"/>
          <ac:spMkLst>
            <pc:docMk/>
            <pc:sldMk cId="1573311491" sldId="262"/>
            <ac:spMk id="38" creationId="{D9C7E729-99B3-47E4-B71A-07A7BF6CC554}"/>
          </ac:spMkLst>
        </pc:spChg>
        <pc:spChg chg="add mod">
          <ac:chgData name="Henry Xue" userId="S::y58xue@uwaterloo.ca::bbcaf59e-638b-4de5-ac4e-0f843742cd8f" providerId="AD" clId="Web-{977F25FD-3474-AF39-285F-32BDFD3355E3}" dt="2022-01-27T20:39:34.066" v="236" actId="1076"/>
          <ac:spMkLst>
            <pc:docMk/>
            <pc:sldMk cId="1573311491" sldId="262"/>
            <ac:spMk id="39" creationId="{904C8C34-D167-4C58-9B8C-5359B7D6CD17}"/>
          </ac:spMkLst>
        </pc:spChg>
        <pc:spChg chg="add mod">
          <ac:chgData name="Henry Xue" userId="S::y58xue@uwaterloo.ca::bbcaf59e-638b-4de5-ac4e-0f843742cd8f" providerId="AD" clId="Web-{977F25FD-3474-AF39-285F-32BDFD3355E3}" dt="2022-01-27T20:37:38.783" v="216" actId="1076"/>
          <ac:spMkLst>
            <pc:docMk/>
            <pc:sldMk cId="1573311491" sldId="262"/>
            <ac:spMk id="40" creationId="{0413F3D9-87A5-438A-826C-103AE0B37B46}"/>
          </ac:spMkLst>
        </pc:spChg>
        <pc:spChg chg="add mod">
          <ac:chgData name="Henry Xue" userId="S::y58xue@uwaterloo.ca::bbcaf59e-638b-4de5-ac4e-0f843742cd8f" providerId="AD" clId="Web-{977F25FD-3474-AF39-285F-32BDFD3355E3}" dt="2022-01-27T20:37:44.830" v="218" actId="1076"/>
          <ac:spMkLst>
            <pc:docMk/>
            <pc:sldMk cId="1573311491" sldId="262"/>
            <ac:spMk id="41" creationId="{D0838700-4E67-4340-808F-92F899CCB22B}"/>
          </ac:spMkLst>
        </pc:spChg>
        <pc:spChg chg="add mod">
          <ac:chgData name="Henry Xue" userId="S::y58xue@uwaterloo.ca::bbcaf59e-638b-4de5-ac4e-0f843742cd8f" providerId="AD" clId="Web-{977F25FD-3474-AF39-285F-32BDFD3355E3}" dt="2022-01-27T20:38:34.003" v="232" actId="20577"/>
          <ac:spMkLst>
            <pc:docMk/>
            <pc:sldMk cId="1573311491" sldId="262"/>
            <ac:spMk id="42" creationId="{3D890DA6-046B-4F7F-B501-F1DEAE610122}"/>
          </ac:spMkLst>
        </pc:spChg>
        <pc:spChg chg="add mod">
          <ac:chgData name="Henry Xue" userId="S::y58xue@uwaterloo.ca::bbcaf59e-638b-4de5-ac4e-0f843742cd8f" providerId="AD" clId="Web-{977F25FD-3474-AF39-285F-32BDFD3355E3}" dt="2022-01-27T20:46:47.071" v="256" actId="20577"/>
          <ac:spMkLst>
            <pc:docMk/>
            <pc:sldMk cId="1573311491" sldId="262"/>
            <ac:spMk id="43" creationId="{1733EE85-5EA0-4A34-B9F6-C88D1C508204}"/>
          </ac:spMkLst>
        </pc:spChg>
        <pc:spChg chg="add mod">
          <ac:chgData name="Henry Xue" userId="S::y58xue@uwaterloo.ca::bbcaf59e-638b-4de5-ac4e-0f843742cd8f" providerId="AD" clId="Web-{977F25FD-3474-AF39-285F-32BDFD3355E3}" dt="2022-01-27T21:21:55.660" v="374" actId="1076"/>
          <ac:spMkLst>
            <pc:docMk/>
            <pc:sldMk cId="1573311491" sldId="262"/>
            <ac:spMk id="44" creationId="{8915A974-07A7-496B-A864-9698229B992F}"/>
          </ac:spMkLst>
        </pc:spChg>
        <pc:spChg chg="add del mod">
          <ac:chgData name="Henry Xue" userId="S::y58xue@uwaterloo.ca::bbcaf59e-638b-4de5-ac4e-0f843742cd8f" providerId="AD" clId="Web-{977F25FD-3474-AF39-285F-32BDFD3355E3}" dt="2022-01-27T21:23:31.708" v="379"/>
          <ac:spMkLst>
            <pc:docMk/>
            <pc:sldMk cId="1573311491" sldId="262"/>
            <ac:spMk id="45" creationId="{6C975EA6-850F-4222-AE01-E9545EDDBC46}"/>
          </ac:spMkLst>
        </pc:spChg>
        <pc:spChg chg="add mod">
          <ac:chgData name="Henry Xue" userId="S::y58xue@uwaterloo.ca::bbcaf59e-638b-4de5-ac4e-0f843742cd8f" providerId="AD" clId="Web-{977F25FD-3474-AF39-285F-32BDFD3355E3}" dt="2022-01-27T21:22:54.113" v="378" actId="1076"/>
          <ac:spMkLst>
            <pc:docMk/>
            <pc:sldMk cId="1573311491" sldId="262"/>
            <ac:spMk id="46" creationId="{AE4EFE2E-522C-4377-98C7-16B4E1356FDB}"/>
          </ac:spMkLst>
        </pc:spChg>
        <pc:spChg chg="add mod">
          <ac:chgData name="Henry Xue" userId="S::y58xue@uwaterloo.ca::bbcaf59e-638b-4de5-ac4e-0f843742cd8f" providerId="AD" clId="Web-{977F25FD-3474-AF39-285F-32BDFD3355E3}" dt="2022-01-27T21:23:38.708" v="381" actId="1076"/>
          <ac:spMkLst>
            <pc:docMk/>
            <pc:sldMk cId="1573311491" sldId="262"/>
            <ac:spMk id="47" creationId="{01D1CA08-E009-4322-9650-B351DB1AB538}"/>
          </ac:spMkLst>
        </pc:spChg>
        <pc:spChg chg="add mod">
          <ac:chgData name="Henry Xue" userId="S::y58xue@uwaterloo.ca::bbcaf59e-638b-4de5-ac4e-0f843742cd8f" providerId="AD" clId="Web-{977F25FD-3474-AF39-285F-32BDFD3355E3}" dt="2022-01-27T21:24:42.552" v="388" actId="1076"/>
          <ac:spMkLst>
            <pc:docMk/>
            <pc:sldMk cId="1573311491" sldId="262"/>
            <ac:spMk id="48" creationId="{6E06A6E6-88CA-4210-AB3F-DFD0BFD3C776}"/>
          </ac:spMkLst>
        </pc:spChg>
        <pc:spChg chg="mod">
          <ac:chgData name="Henry Xue" userId="S::y58xue@uwaterloo.ca::bbcaf59e-638b-4de5-ac4e-0f843742cd8f" providerId="AD" clId="Web-{977F25FD-3474-AF39-285F-32BDFD3355E3}" dt="2022-01-27T23:02:57.110" v="390" actId="20577"/>
          <ac:spMkLst>
            <pc:docMk/>
            <pc:sldMk cId="1573311491" sldId="262"/>
            <ac:spMk id="167" creationId="{00000000-0000-0000-0000-000000000000}"/>
          </ac:spMkLst>
        </pc:spChg>
      </pc:sldChg>
      <pc:sldChg chg="delSp modSp add del ord replId">
        <pc:chgData name="Henry Xue" userId="S::y58xue@uwaterloo.ca::bbcaf59e-638b-4de5-ac4e-0f843742cd8f" providerId="AD" clId="Web-{977F25FD-3474-AF39-285F-32BDFD3355E3}" dt="2022-01-27T20:54:06.030" v="342"/>
        <pc:sldMkLst>
          <pc:docMk/>
          <pc:sldMk cId="3051695923" sldId="269"/>
        </pc:sldMkLst>
        <pc:spChg chg="mod">
          <ac:chgData name="Henry Xue" userId="S::y58xue@uwaterloo.ca::bbcaf59e-638b-4de5-ac4e-0f843742cd8f" providerId="AD" clId="Web-{977F25FD-3474-AF39-285F-32BDFD3355E3}" dt="2022-01-27T20:49:38.417" v="267" actId="20577"/>
          <ac:spMkLst>
            <pc:docMk/>
            <pc:sldMk cId="3051695923" sldId="269"/>
            <ac:spMk id="167" creationId="{00000000-0000-0000-0000-000000000000}"/>
          </ac:spMkLst>
        </pc:spChg>
        <pc:spChg chg="mod">
          <ac:chgData name="Henry Xue" userId="S::y58xue@uwaterloo.ca::bbcaf59e-638b-4de5-ac4e-0f843742cd8f" providerId="AD" clId="Web-{977F25FD-3474-AF39-285F-32BDFD3355E3}" dt="2022-01-27T20:54:04.608" v="341" actId="20577"/>
          <ac:spMkLst>
            <pc:docMk/>
            <pc:sldMk cId="3051695923" sldId="269"/>
            <ac:spMk id="168" creationId="{00000000-0000-0000-0000-000000000000}"/>
          </ac:spMkLst>
        </pc:spChg>
        <pc:spChg chg="del">
          <ac:chgData name="Henry Xue" userId="S::y58xue@uwaterloo.ca::bbcaf59e-638b-4de5-ac4e-0f843742cd8f" providerId="AD" clId="Web-{977F25FD-3474-AF39-285F-32BDFD3355E3}" dt="2022-01-27T20:49:51.495" v="268"/>
          <ac:spMkLst>
            <pc:docMk/>
            <pc:sldMk cId="3051695923" sldId="269"/>
            <ac:spMk id="169" creationId="{00000000-0000-0000-0000-000000000000}"/>
          </ac:spMkLst>
        </pc:spChg>
      </pc:sldChg>
    </pc:docChg>
  </pc:docChgLst>
  <pc:docChgLst>
    <pc:chgData name="Henry Xue" userId="S::y58xue@uwaterloo.ca::bbcaf59e-638b-4de5-ac4e-0f843742cd8f" providerId="AD" clId="Web-{C8EC613D-35E4-B165-42B5-9B9B3ADB822D}"/>
    <pc:docChg chg="modSld">
      <pc:chgData name="Henry Xue" userId="S::y58xue@uwaterloo.ca::bbcaf59e-638b-4de5-ac4e-0f843742cd8f" providerId="AD" clId="Web-{C8EC613D-35E4-B165-42B5-9B9B3ADB822D}" dt="2022-01-28T02:08:50.246" v="409" actId="20577"/>
      <pc:docMkLst>
        <pc:docMk/>
      </pc:docMkLst>
      <pc:sldChg chg="modSp modNotes">
        <pc:chgData name="Henry Xue" userId="S::y58xue@uwaterloo.ca::bbcaf59e-638b-4de5-ac4e-0f843742cd8f" providerId="AD" clId="Web-{C8EC613D-35E4-B165-42B5-9B9B3ADB822D}" dt="2022-01-28T02:08:50.246" v="409" actId="20577"/>
        <pc:sldMkLst>
          <pc:docMk/>
          <pc:sldMk cId="815136904" sldId="276"/>
        </pc:sldMkLst>
        <pc:spChg chg="mod">
          <ac:chgData name="Henry Xue" userId="S::y58xue@uwaterloo.ca::bbcaf59e-638b-4de5-ac4e-0f843742cd8f" providerId="AD" clId="Web-{C8EC613D-35E4-B165-42B5-9B9B3ADB822D}" dt="2022-01-28T02:08:50.246" v="409" actId="20577"/>
          <ac:spMkLst>
            <pc:docMk/>
            <pc:sldMk cId="815136904" sldId="276"/>
            <ac:spMk id="6" creationId="{E6525AAF-5AA5-4152-A352-DAE8B713386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7T23:42:09.471"/>
    </inkml:context>
    <inkml:brush xml:id="br0">
      <inkml:brushProperty name="width" value="0.05" units="cm"/>
      <inkml:brushProperty name="height" value="0.05" units="cm"/>
      <inkml:brushProperty name="color" value="#E71224"/>
    </inkml:brush>
  </inkml:definitions>
  <inkml:trace contextRef="#ctx0" brushRef="#br0">246 1 1375 0 0,'0'0'18894'0'0,"1"2"-18637"0"0,1 3-146 0 0,-1 0 1 0 0,0 0-1 0 0,0 0 1 0 0,-1 0-1 0 0,1 1 1 0 0,-1-1 0 0 0,0 0-1 0 0,0 0 1 0 0,-1 0-1 0 0,-2 10 1 0 0,-2 8 243 0 0,-10 24 0 0 0,5-16-267 0 0,-19 60 252 0 0,9-30-156 0 0,-25 124 0 0 0,27-101-83 0 0,7-34-51 0 0,10-48 379 0 0,4-2-369 0 0,4 0-56 0 0,-1-1-1 0 0,1 0 1 0 0,0 0 0 0 0,0-1-1 0 0,-1 0 1 0 0,1 0 0 0 0,-1-1-1 0 0,0 1 1 0 0,0-2 0 0 0,7-3-1 0 0,11-9 35 0 0,26-21-1 0 0,-12 7 99 0 0,-23 19-153 0 0,0 1 0 0 0,0 1 1 0 0,1 1-1 0 0,0 0 0 0 0,0 1 0 0 0,1 0 1 0 0,-1 2-1 0 0,24-6 0 0 0,8 6-45 0 0,-37 5 46 0 0,-1-1 0 0 0,1 0-1 0 0,-1-1 1 0 0,1 0 0 0 0,-1-1-1 0 0,18-7 1 0 0,-4-1 16 0 0,1-4 0 0 0,-17 9 0 0 0,2-2 0 0 0,-3-1 11 0 0,-5 7 42 0 0,-3 2-48 0 0,0-1 0 0 0,0 1 0 0 0,0-1 0 0 0,0 1 0 0 0,0-1-1 0 0,0 1 1 0 0,0-1 0 0 0,0 0 0 0 0,0 0 0 0 0,1 1 0 0 0,-2-2 0 0 0,-1-2 0 0 0,-9-3 5 0 0,1 1 0 0 0,-1 0-1 0 0,0 0 1 0 0,0 1 0 0 0,-15-4-1 0 0,-68-13 90 0 0,55 13-72 0 0,5 2 90 0 0,-66-4 1 0 0,70 7-104 0 0,22 2-14 0 0,0 1 0 0 0,0 0-1 0 0,-11 1 1 0 0,-89 8 0 0 0,55-7 0 0 0,39 0 0 0 0,0-5 12 0 0,5 3 47 0 0,6 3-5 0 0,-4 6-58 0 0,7-7 0 0 0,1-1-1 0 0,0 1 0 0 0,-1 0 0 0 0,1-1 0 0 0,0 1 0 0 0,-1-1 0 0 0,1 1 0 0 0,0 0 0 0 0,0-1 0 0 0,0 1 0 0 0,0 0 0 0 0,0-1 0 0 0,0 1 0 0 0,0 0 0 0 0,0-1 0 0 0,0 1 0 0 0,0 0 0 0 0,0-1 0 0 0,0 1 0 0 0,0-1 1 0 0,0 1-1 0 0,1 1 0 0 0,-1 0-8 0 0,2 6 6 0 0,-1 1 1 0 0,2-1-1 0 0,-1 0 1 0 0,1 0 0 0 0,0 0-1 0 0,1 0 1 0 0,0 0-1 0 0,0-1 1 0 0,1 1-1 0 0,0-1 1 0 0,9 10-1 0 0,7 6-23 0 0,43 37-1 0 0,40 15 85 0 0,-69-51-44 0 0,-14-10-9 0 0,0-1 1 0 0,0 0-1 0 0,1-2 0 0 0,1 0 1 0 0,0-2-1 0 0,1 0 0 0 0,36 8 1 0 0,-33-11 51 0 0,19 2 22 0 0,-41-7-33 0 0,5-1-20 0 0,-8 0 34 0 0,0-2 8 0 0,8-6-39 0 0,-2-3 34 0 0,-7 9-48 0 0,0 1-7 0 0,-1 0 0 0 0,1 0 0 0 0,-1 0 0 0 0,1 0 0 0 0,-1 0 0 0 0,0 0-1 0 0,1 0 1 0 0,-1-1 0 0 0,0 1 0 0 0,0 0 0 0 0,0-1 0 0 0,-7-28 56 0 0,1 15-38 0 0,0 0 0 0 0,-2 0-1 0 0,-15-24 1 0 0,-34-39 82 0 0,36 50-92 0 0,-11-14 31 0 0,2-2-1 0 0,-40-77 1 0 0,48 80-59 0 0,9 18-13 0 0,-15-38 1 0 0,16 31-26 0 0,11 27-140 0 0,-4-12-1873 0 0,1-3-6113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7T23:43:13.084"/>
    </inkml:context>
    <inkml:brush xml:id="br0">
      <inkml:brushProperty name="width" value="0.05" units="cm"/>
      <inkml:brushProperty name="height" value="0.05" units="cm"/>
    </inkml:brush>
  </inkml:definitions>
  <inkml:trace contextRef="#ctx0" brushRef="#br0">260 20 3223 0 0,'-3'-12'11968'0'0,"4"5"-7327"0"0,1 20-3475 0 0,-3 19-908 0 0,-2 1 0 0 0,-1-1 0 0 0,-11 45-1 0 0,-36 93 23 0 0,28-98-126 0 0,12-35-98 0 0,-47 180 407 0 0,58-214-205 0 0,1-6-186 0 0,4-8-19 0 0,1 0 0 0 0,1 0-1 0 0,12-16 1 0 0,10-14-14 0 0,-14 19-26 0 0,1 0 0 0 0,1 1 1 0 0,34-34-1 0 0,-34 37-13 0 0,-8 9 0 0 0,20-18 0 0 0,-26 24 0 0 0,1 1 0 0 0,1-1 0 0 0,-1 1 0 0 0,0 0 0 0 0,1 0 0 0 0,-1 0 0 0 0,1 0 0 0 0,9-1 0 0 0,-2 0-85 0 0,0 0-1 0 0,12-5 1 0 0,-21 7-171 0 0,0 1 0 0 0,9-1 55 0 0,-3 0 154 0 0,0 1 0 0 0,-1 0 0 0 0,14 2 0 0 0,2 2 33 0 0,-20-3 7 0 0,-2 0 81 0 0,-4 0-10 0 0,-5 3-33 0 0,1 0 0 0 0,-1 0 0 0 0,0-1 0 0 0,-1 0 0 0 0,1 0 0 0 0,-1-1 0 0 0,1 0 0 0 0,-1 0 0 0 0,0-1-1 0 0,0 0 1 0 0,1 0 0 0 0,-1-1 0 0 0,0 0 0 0 0,-10-1 0 0 0,-11-3 71 0 0,14 3-1 0 0,-32-9 0 0 0,-27-12 115 0 0,-95-44 0 0 0,138 50-203 0 0,28 14 54 0 0,1 2 0 0 0,-8-2-42 0 0,7 1 72 0 0,3 4-169 0 0,1 3 55 0 0,-1 0 0 0 0,1 0 0 0 0,1 0-1 0 0,-1 0 1 0 0,1 0 0 0 0,0 0-1 0 0,1 0 1 0 0,-1 0 0 0 0,7 10-1 0 0,6 6 169 0 0,17 21-1 0 0,-29-39-155 0 0,62 67 5 0 0,-13-15 0 0 0,-35-39-5 0 0,24 21 0 0 0,9 9-65 0 0,-38-34 72 0 0,6 6 14 0 0,0 0-1 0 0,1-2 1 0 0,33 24-1 0 0,-40-32-15 0 0,0-4 0 0 0,-11-5 0 0 0,0 1 0 0 0,0-1 0 0 0,0 0 0 0 0,0 0 0 0 0,0 0 0 0 0,0 0 0 0 0,-1 0 0 0 0,1 0 0 0 0,0-1 0 0 0,0 1 0 0 0,0 0 0 0 0,0 0 0 0 0,1-1 0 0 0,-1 0 3 0 0,1 0 0 0 0,-1-1 1 0 0,1 1-1 0 0,-1 0 0 0 0,1-1 0 0 0,-1 1 0 0 0,0-1 0 0 0,0 1 0 0 0,0-1 1 0 0,0 0-1 0 0,0 0 0 0 0,0 1 0 0 0,-1-1 0 0 0,1 0 0 0 0,0 0 0 0 0,-1 0 1 0 0,0 0-1 0 0,1 0 0 0 0,-1 0 0 0 0,0 1 0 0 0,0-1 0 0 0,0-3 0 0 0,0-6 31 0 0,-1 1 0 0 0,-3-18-1 0 0,3 24-26 0 0,0-2 3 0 0,0 0 0 0 0,-1 1 0 0 0,0-1 0 0 0,0 1 1 0 0,-1 0-1 0 0,-3-6 0 0 0,-4-10 39 0 0,-52-154-35 0 0,39 104-16 0 0,-19-37 66 0 0,3 9-224 0 0,16 34-776 0 0,22 62-898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3.097"/>
    </inkml:context>
    <inkml:brush xml:id="br0">
      <inkml:brushProperty name="width" value="0.05" units="cm"/>
      <inkml:brushProperty name="height" value="0.05" units="cm"/>
      <inkml:brushProperty name="color" value="#E71224"/>
    </inkml:brush>
  </inkml:definitions>
  <inkml:trace contextRef="#ctx0" brushRef="#br0">15 13 1839 0 0,'0'0'768'0'0,"-14"-13"-128"0"0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3.440"/>
    </inkml:context>
    <inkml:brush xml:id="br0">
      <inkml:brushProperty name="width" value="0.05" units="cm"/>
      <inkml:brushProperty name="height" value="0.05" units="cm"/>
      <inkml:brushProperty name="color" value="#E71224"/>
    </inkml:brush>
  </inkml:definitions>
  <inkml:trace contextRef="#ctx0" brushRef="#br0">1 127 1375 0 0,'0'0'792'0'0</inkml:trace>
  <inkml:trace contextRef="#ctx0" brushRef="#br0" timeOffset="1">38 23 2671 0 0,'0'0'264'0'0,"10"-12"-264"0"0,5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4.278"/>
    </inkml:context>
    <inkml:brush xml:id="br0">
      <inkml:brushProperty name="width" value="0.05" units="cm"/>
      <inkml:brushProperty name="height" value="0.05" units="cm"/>
      <inkml:brushProperty name="color" value="#E71224"/>
    </inkml:brush>
  </inkml:definitions>
  <inkml:trace contextRef="#ctx0" brushRef="#br0">309 77 919 0 0,'0'0'1711'0'0,"0"-2"-1558"0"0,0-8 26 0 0,0 7 112 0 0,0 1 49 0 0,2-10 1981 0 0,-1 9-1458 0 0,1-24 6389 0 0,-2 24-6794 0 0,2-11 4373 0 0,-2 17-5155 0 0,-7 30 261 0 0,0 1 1 0 0,-3-1 0 0 0,-16 39-1 0 0,-8 25 206 0 0,18-44-125 0 0,-47 189 47 0 0,50-171-35 0 0,-1-2 225 0 0,4 0 1 0 0,-2 84 0 0 0,12-141-212 0 0,0-5 53 0 0,0 1 0 0 0,0-1 0 0 0,-3 13 0 0 0,3-10 536 0 0,6-16-427 0 0,13-21-276 0 0,-14 19 155 0 0,29-39-83 0 0,2 1 1 0 0,1 2 0 0 0,86-76-1 0 0,31-9-66 0 0,-136 116 64 0 0,1 1 0 0 0,0 1 0 0 0,31-14 0 0 0,1-1 0 0 0,38-23 0 0 0,-74 38 0 0 0,0-1 0 0 0,-5 2 14 0 0,-10 10-13 0 0,0 0 0 0 0,0 0 0 0 0,0 0 0 0 0,0 0 0 0 0,0 0 0 0 0,0 0 0 0 0,0 0 0 0 0,0 0 0 0 0,0 0 0 0 0,-1 0 0 0 0,1 0 0 0 0,0 0 0 0 0,0 0 0 0 0,0 0 0 0 0,0 0 0 0 0,0 0 0 0 0,0 0 0 0 0,0 0 0 0 0,0 0 1 0 0,0 0-1 0 0,0 0 0 0 0,0 0 0 0 0,0 0 0 0 0,0-1 0 0 0,0 1 0 0 0,0 0 0 0 0,-1 0 0 0 0,1 0 0 0 0,0 0 0 0 0,0 0 0 0 0,0 0 0 0 0,0 0 0 0 0,0 0 0 0 0,0 0 0 0 0,0 0 0 0 0,0 0 0 0 0,0 0 0 0 0,0 0 0 0 0,0-1 1 0 0,0 1-1 0 0,0 0 0 0 0,0 0 0 0 0,0 0 0 0 0,0 0 0 0 0,0 0 0 0 0,0 0 0 0 0,0 0 0 0 0,0 0 0 0 0,0 0 0 0 0,1 0 0 0 0,-1 0 0 0 0,0 0 0 0 0,0-1 0 0 0,0 1 0 0 0,0 0 0 0 0,0 0 0 0 0,0 0 0 0 0,0 0 1 0 0,0 0-1 0 0,0 0 0 0 0,0 0 0 0 0,0 0 0 0 0,0 0 0 0 0,0 0 0 0 0,0 0 0 0 0,-22-9 128 0 0,14 9-111 0 0,1 0 2 0 0,-100-5 121 0 0,69 5-111 0 0,0-2-1 0 0,-43-8 1 0 0,-40-4-30 0 0,35 6 0 0 0,64 6 0 0 0,1 2 0 0 0,-31 2 0 0 0,-1 0 0 0 0,30 0 0 0 0,12-1 0 0 0,-1-1 0 0 0,1 1 0 0 0,-13-3 0 0 0,3 1 0 0 0,1 0 0 0 0,4 1 11 0 0,12 0 241 0 0,4 3-287 0 0,-1 0 33 0 0,1-1-1 0 0,-1 0 1 0 0,1 1-1 0 0,0 0 0 0 0,0-1 1 0 0,0 1-1 0 0,1-1 1 0 0,-1 1-1 0 0,1-1 1 0 0,-1 0-1 0 0,1 1 1 0 0,0-1-1 0 0,-1 1 0 0 0,1-1 1 0 0,1 0-1 0 0,-1 0 1 0 0,0 1-1 0 0,0-1 1 0 0,1 0-1 0 0,0 0 1 0 0,-1 0-1 0 0,3 1 0 0 0,5 6-10 0 0,1 0 0 0 0,0-1 0 0 0,13 9 0 0 0,-12-10-5 0 0,284 174-81 0 0,-220-139 59 0 0,-8-4 40 0 0,64 37 0 0 0,-105-59 4 0 0,53 23 1 0 0,-72-36-3 0 0,9 4 41 0 0,-5-1-21 0 0,-11-5-18 0 0,1-1 0 0 0,0 1 0 0 0,-1-1 0 0 0,1 0-1 0 0,0 1 1 0 0,-1-1 0 0 0,1 0 0 0 0,0 0 0 0 0,-1 1 0 0 0,1-1-1 0 0,0 0 1 0 0,0 0 0 0 0,-1 0 0 0 0,1 0 0 0 0,1 0 0 0 0,0 0 5 0 0,1 0 356 0 0,-2-3-270 0 0,1-3-77 0 0,0 0 1 0 0,-1 0-1 0 0,0 0 1 0 0,0 0-1 0 0,0-1 1 0 0,-1 1-1 0 0,0 0 1 0 0,0 0-1 0 0,-1-1 1 0 0,0 1-1 0 0,0 0 1 0 0,0 0-1 0 0,-5-12 1 0 0,-3-9 109 0 0,-25-46 0 0 0,28 61-122 0 0,-142-258 111 0 0,146 267-116 0 0,-33-56 24 0 0,3-2 0 0 0,-32-81-1 0 0,61 132-24 0 0,-19-38 0 0 0,16 36-12 0 0,4 10-56 0 0,0 0-1318 0 0,-10-6 340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8T15:44:16.463"/>
    </inkml:context>
    <inkml:brush xml:id="br0">
      <inkml:brushProperty name="width" value="0.05" units="cm"/>
      <inkml:brushProperty name="height" value="0.05" units="cm"/>
      <inkml:brushProperty name="color" value="#E71224"/>
    </inkml:brush>
  </inkml:definitions>
  <inkml:trace contextRef="#ctx0" brushRef="#br0">468 134 1375 0 0,'0'0'239'0'0,"2"-3"465"0"0,0 0 89 0 0,2-3-215 0 0,0 0 0 0 0,0 1 1 0 0,-1-1-1 0 0,0-1 0 0 0,0 1 0 0 0,-1 0 0 0 0,3-7 1 0 0,-5 10-125 0 0,1 0 10 0 0,1-38 1837 0 0,-2 15 2541 0 0,-3 29-4774 0 0,-5 9-47 0 0,0 0 0 0 0,1 1-1 0 0,1 0 1 0 0,-10 25 0 0 0,-1 1 120 0 0,-19 49 414 0 0,-34 127 0 0 0,33-91-226 0 0,-104 301 355 0 0,31-148-370 0 0,105-265-279 0 0,4-10 1661 0 0,4-4-1528 0 0,140-156 408 0 0,-94 102-576 0 0,89-77 0 0 0,-100 101 0 0 0,2 1 0 0 0,1 3 0 0 0,58-30 0 0 0,165-62 0 0 0,-246 113 0 0 0,-6 1 11 0 0,-9 5 42 0 0,-6-1 17 0 0,-8-5-8 0 0,0 0 1 0 0,-1 1 0 0 0,0 1 0 0 0,0 0 0 0 0,-20-6 0 0 0,-71-12 191 0 0,49 12-159 0 0,9 1-60 0 0,1-1 0 0 0,0-3 0 0 0,-67-30 0 0 0,90 34-42 0 0,-76-41 78 0 0,-34-17-9 0 0,71 39-60 0 0,37 20-2 0 0,2 3 0 0 0,4 0-11 0 0,17 6 10 0 0,-1 0 0 0 0,1-1-1 0 0,0 1 1 0 0,0 0 0 0 0,0 0-1 0 0,0 0 1 0 0,-1 0 0 0 0,1 0-1 0 0,0 0 1 0 0,0 0 0 0 0,0 0-1 0 0,-1 0 1 0 0,1 0 0 0 0,0 0-1 0 0,0 0 1 0 0,0 0 0 0 0,0 0-1 0 0,-1 0 1 0 0,1 0 0 0 0,0 0-1 0 0,0 0 1 0 0,0 0 0 0 0,-1 0-1 0 0,1 0 1 0 0,0 0 0 0 0,0 0-1 0 0,0 0 1 0 0,0 1 0 0 0,-1-1-1 0 0,1 0 1 0 0,0 0 0 0 0,-11 9-25 0 0,11-8 22 0 0,-1 0-1 0 0,1 0 0 0 0,-1 0 0 0 0,1-1 0 0 0,-1 1 0 0 0,1 0 0 0 0,-1 0 0 0 0,1 0 0 0 0,0 0 0 0 0,0 0 0 0 0,0 0 0 0 0,-1 0 0 0 0,1 2 0 0 0,1 1-2 0 0,-1 0-1 0 0,1 1 1 0 0,0-1-1 0 0,0 0 1 0 0,1 0-1 0 0,-1 0 1 0 0,1 0-1 0 0,0-1 1 0 0,3 7-1 0 0,25 32-43 0 0,-30-42 49 0 0,66 75-12 0 0,-31-36 16 0 0,53 54-27 0 0,44 51-22 0 0,-118-125 47 0 0,149 189 0 0 0,-126-159 0 0 0,-22-29 0 0 0,-1-1 0 0 0,2 0 0 0 0,31 28 0 0 0,-36-37 11 0 0,-7-6 32 0 0,4 4-13 0 0,-6-5 590 0 0,0-6-492 0 0,2-3-78 0 0,0 0-1 0 0,0-1 1 0 0,-1 1 0 0 0,0-1-1 0 0,0 0 1 0 0,-1 0 0 0 0,1 0-1 0 0,-2 0 1 0 0,1 0 0 0 0,-1 0-1 0 0,0-1 1 0 0,0 1 0 0 0,-1-9-1 0 0,-1-13 87 0 0,-1 1 0 0 0,-7-32 0 0 0,-39-165 12 0 0,5 27-4 0 0,42 195-143 0 0,-14-84 105 0 0,-7-118 0 0 0,23 198-106 0 0,-7-28 0 0 0,3 17-12 0 0,2 15-53 0 0,-1-1-146 0 0,0 1-4 0 0,0 1 0 0 0,0-1 0 0 0,0 1 0 0 0,0-1-1 0 0,0 1 1 0 0,0 0 0 0 0,-1-1 0 0 0,1 1 0 0 0,-1 0 0 0 0,-3-1 0 0 0,-13-4-1035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571500" y="685800"/>
            <a:ext cx="5715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685800"/>
            <a:ext cx="5715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5259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59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0000"/>
              </a:lnSpc>
            </a:pPr>
            <a:r>
              <a:rPr lang="en-US"/>
              <a:t>Non-functional requirements are critical to the success of the platform. Some specific examples: </a:t>
            </a:r>
          </a:p>
          <a:p>
            <a:pPr algn="l">
              <a:lnSpc>
                <a:spcPct val="100000"/>
              </a:lnSpc>
            </a:pPr>
            <a:r>
              <a:rPr lang="en-US"/>
              <a:t> </a:t>
            </a:r>
          </a:p>
          <a:p>
            <a:pPr algn="l">
              <a:lnSpc>
                <a:spcPct val="100000"/>
              </a:lnSpc>
            </a:pPr>
            <a:r>
              <a:rPr lang="en-US"/>
              <a:t>The program should be lightweight, launching in under 5 seconds and, if possible, recovering the state from the previous session. We will test this through performance measurement in integration testing. </a:t>
            </a:r>
          </a:p>
          <a:p>
            <a:pPr algn="l">
              <a:lnSpc>
                <a:spcPct val="100000"/>
              </a:lnSpc>
            </a:pPr>
            <a:r>
              <a:rPr lang="en-US"/>
              <a:t> </a:t>
            </a:r>
          </a:p>
          <a:p>
            <a:pPr algn="l">
              <a:lnSpc>
                <a:spcPct val="100000"/>
              </a:lnSpc>
            </a:pPr>
            <a:r>
              <a:rPr lang="en-US"/>
              <a:t>Commands in the app should be extremely responsive. Typed letters should appear nearly instantly (~10 </a:t>
            </a:r>
            <a:r>
              <a:rPr lang="en-US" err="1"/>
              <a:t>ms</a:t>
            </a:r>
            <a:r>
              <a:rPr lang="en-US"/>
              <a:t>), saving should be performed in under a second, scrolling should be well-synced, etc. Heavy integration testing will be performed to ensure these requirements. </a:t>
            </a:r>
          </a:p>
          <a:p>
            <a:pPr algn="l">
              <a:lnSpc>
                <a:spcPct val="100000"/>
              </a:lnSpc>
            </a:pPr>
            <a:r>
              <a:rPr lang="en-US"/>
              <a:t> </a:t>
            </a:r>
          </a:p>
          <a:p>
            <a:r>
              <a:rPr lang="en-US"/>
              <a:t>Each page of notes should not take up more than 100kB on disk without recordings, and recordings should use considerable compression to ensure reasonable space limits. This will be factored into our implementation details.</a:t>
            </a:r>
          </a:p>
        </p:txBody>
      </p:sp>
    </p:spTree>
    <p:extLst>
      <p:ext uri="{BB962C8B-B14F-4D97-AF65-F5344CB8AC3E}">
        <p14:creationId xmlns:p14="http://schemas.microsoft.com/office/powerpoint/2010/main" val="316433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126257" y="11859863"/>
            <a:ext cx="20597815"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131090" y="2574992"/>
            <a:ext cx="20597816"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126259" y="7223191"/>
            <a:ext cx="20597813"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131094" y="4920843"/>
            <a:ext cx="20597813"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131094" y="1075927"/>
            <a:ext cx="20597813"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131094" y="8262180"/>
            <a:ext cx="20597813"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278148" y="10675454"/>
            <a:ext cx="18937549"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644303" y="4939860"/>
            <a:ext cx="1957139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4775657" y="1016000"/>
            <a:ext cx="6974155"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2656344" y="3978276"/>
            <a:ext cx="9786938"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0969" y="495300"/>
            <a:ext cx="15573375"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250157" y="-5524500"/>
            <a:ext cx="25360313"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083469" y="-1295400"/>
            <a:ext cx="25074563"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131094" y="7124700"/>
            <a:ext cx="20597813"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132210" y="1106138"/>
            <a:ext cx="2059558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131094" y="11609910"/>
            <a:ext cx="20597813"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287000" y="-203200"/>
            <a:ext cx="11385785"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131094" y="1270001"/>
            <a:ext cx="9167813"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131094" y="7060576"/>
            <a:ext cx="9167813"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1226973" y="13080242"/>
            <a:ext cx="394339" cy="3795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131094" y="2372962"/>
            <a:ext cx="916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131094" y="4248504"/>
            <a:ext cx="9167813"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1430000" y="-407266"/>
            <a:ext cx="10234569"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131094" y="1079500"/>
            <a:ext cx="9167813"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131090" y="4533900"/>
            <a:ext cx="20597816"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1226973" y="13080242"/>
            <a:ext cx="394339" cy="3795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131094" y="1079501"/>
            <a:ext cx="20597813"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131094" y="1079500"/>
            <a:ext cx="20597813"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131094" y="2372962"/>
            <a:ext cx="20597813"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schemeClr>
            </a:gs>
            <a:gs pos="82000">
              <a:schemeClr val="accent1">
                <a:lumMod val="14000"/>
              </a:schemeClr>
            </a:gs>
            <a:gs pos="100000">
              <a:schemeClr val="bg1">
                <a:alpha val="80000"/>
                <a:lumMod val="0"/>
              </a:schemeClr>
            </a:gs>
          </a:gsLst>
          <a:lin ang="5400000" scaled="1"/>
          <a:tileRect/>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131094" y="1079501"/>
            <a:ext cx="20597813" cy="14331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131094" y="4248504"/>
            <a:ext cx="20597813"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226973" y="13076008"/>
            <a:ext cx="394339" cy="379591"/>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pic>
        <p:nvPicPr>
          <p:cNvPr id="6" name="Picture 5" descr="Logo&#10;&#10;Description automatically generated">
            <a:extLst>
              <a:ext uri="{FF2B5EF4-FFF2-40B4-BE49-F238E27FC236}">
                <a16:creationId xmlns:a16="http://schemas.microsoft.com/office/drawing/2014/main" id="{9C209426-4048-4F9C-AD21-7E90560C934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8469312" y="11229704"/>
            <a:ext cx="5182585" cy="25496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_AD2D8EEF.doc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schemeClr>
            </a:gs>
            <a:gs pos="82000">
              <a:schemeClr val="accent1">
                <a:lumMod val="14000"/>
              </a:schemeClr>
            </a:gs>
            <a:gs pos="100000">
              <a:schemeClr val="bg1">
                <a:alpha val="80000"/>
                <a:lumMod val="0"/>
              </a:schemeClr>
            </a:gs>
          </a:gsLst>
          <a:lin ang="5400000" scaled="1"/>
          <a:tileRect/>
        </a:gradFill>
        <a:effectLst/>
      </p:bgPr>
    </p:bg>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24E9226E-DAAC-4F6D-AC29-89A0FF5CA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780092"/>
            <a:ext cx="25915611" cy="12749439"/>
          </a:xfrm>
          <a:prstGeom prst="rect">
            <a:avLst/>
          </a:prstGeom>
        </p:spPr>
      </p:pic>
      <p:sp>
        <p:nvSpPr>
          <p:cNvPr id="9" name="TextBox 8">
            <a:extLst>
              <a:ext uri="{FF2B5EF4-FFF2-40B4-BE49-F238E27FC236}">
                <a16:creationId xmlns:a16="http://schemas.microsoft.com/office/drawing/2014/main" id="{E185C6D9-07C1-4768-AE58-D03FF6330351}"/>
              </a:ext>
            </a:extLst>
          </p:cNvPr>
          <p:cNvSpPr txBox="1"/>
          <p:nvPr/>
        </p:nvSpPr>
        <p:spPr>
          <a:xfrm>
            <a:off x="4607619" y="9547899"/>
            <a:ext cx="1364476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6000">
                <a:solidFill>
                  <a:schemeClr val="bg1"/>
                </a:solidFill>
                <a:latin typeface="Trebuchet MS" panose="020B0603020202020204" pitchFamily="34" charset="0"/>
              </a:rPr>
              <a:t>Our vision for the future of note-taking</a:t>
            </a:r>
            <a:endParaRPr lang="en-GB" sz="6000">
              <a:solidFill>
                <a:schemeClr val="bg1"/>
              </a:solidFill>
              <a:latin typeface="Trebuchet MS" panose="020B0603020202020204" pitchFamily="34" charset="0"/>
            </a:endParaRPr>
          </a:p>
        </p:txBody>
      </p:sp>
      <p:sp>
        <p:nvSpPr>
          <p:cNvPr id="4" name="TextBox 3">
            <a:extLst>
              <a:ext uri="{FF2B5EF4-FFF2-40B4-BE49-F238E27FC236}">
                <a16:creationId xmlns:a16="http://schemas.microsoft.com/office/drawing/2014/main" id="{58E9C8DD-91D1-43E9-AC63-4FDB136022DE}"/>
              </a:ext>
            </a:extLst>
          </p:cNvPr>
          <p:cNvSpPr txBox="1"/>
          <p:nvPr/>
        </p:nvSpPr>
        <p:spPr>
          <a:xfrm>
            <a:off x="-274256" y="12981142"/>
            <a:ext cx="95201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solidFill>
                  <a:schemeClr val="bg1"/>
                </a:solidFill>
              </a:rPr>
              <a:t>Team 107: Colin He, Ivan Igoshev, Adam LaPorta, Henry </a:t>
            </a:r>
            <a:r>
              <a:rPr lang="en-US" err="1">
                <a:solidFill>
                  <a:schemeClr val="bg1"/>
                </a:solidFill>
              </a:rPr>
              <a:t>Xue</a:t>
            </a:r>
            <a:endParaRPr lang="en-US">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website&#10;&#10;Description automatically generated">
            <a:extLst>
              <a:ext uri="{FF2B5EF4-FFF2-40B4-BE49-F238E27FC236}">
                <a16:creationId xmlns:a16="http://schemas.microsoft.com/office/drawing/2014/main" id="{70C5EC5F-40C3-44C6-8A77-6804F9D90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00" y="3376800"/>
            <a:ext cx="10171201" cy="7628400"/>
          </a:xfrm>
          <a:prstGeom prst="rect">
            <a:avLst/>
          </a:prstGeom>
        </p:spPr>
      </p:pic>
      <p:sp>
        <p:nvSpPr>
          <p:cNvPr id="6" name="Rectangle 5">
            <a:extLst>
              <a:ext uri="{FF2B5EF4-FFF2-40B4-BE49-F238E27FC236}">
                <a16:creationId xmlns:a16="http://schemas.microsoft.com/office/drawing/2014/main" id="{0476398C-5958-4F67-8CA8-E6EACEB2437C}"/>
              </a:ext>
            </a:extLst>
          </p:cNvPr>
          <p:cNvSpPr/>
          <p:nvPr/>
        </p:nvSpPr>
        <p:spPr>
          <a:xfrm>
            <a:off x="12642850" y="520700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3913371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10;&#10;Description automatically generated">
            <a:extLst>
              <a:ext uri="{FF2B5EF4-FFF2-40B4-BE49-F238E27FC236}">
                <a16:creationId xmlns:a16="http://schemas.microsoft.com/office/drawing/2014/main" id="{442C5B96-3FF8-497F-9F6D-76B694E44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00" y="3376800"/>
            <a:ext cx="10200138" cy="7628400"/>
          </a:xfrm>
          <a:prstGeom prst="rect">
            <a:avLst/>
          </a:prstGeom>
        </p:spPr>
      </p:pic>
    </p:spTree>
    <p:extLst>
      <p:ext uri="{BB962C8B-B14F-4D97-AF65-F5344CB8AC3E}">
        <p14:creationId xmlns:p14="http://schemas.microsoft.com/office/powerpoint/2010/main" val="25285131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 name="Architecture &amp; Design"/>
          <p:cNvSpPr txBox="1">
            <a:spLocks noGrp="1"/>
          </p:cNvSpPr>
          <p:nvPr>
            <p:ph type="title"/>
          </p:nvPr>
        </p:nvSpPr>
        <p:spPr>
          <a:xfrm>
            <a:off x="444500" y="362210"/>
            <a:ext cx="21971000" cy="1434949"/>
          </a:xfrm>
          <a:prstGeom prst="rect">
            <a:avLst/>
          </a:prstGeom>
        </p:spPr>
        <p:txBody>
          <a:bodyPr lIns="50800" tIns="50800" rIns="50800" bIns="50800" anchor="t">
            <a:normAutofit/>
          </a:bodyPr>
          <a:lstStyle/>
          <a:p>
            <a:r>
              <a:rPr lang="en-US">
                <a:solidFill>
                  <a:schemeClr val="bg1"/>
                </a:solidFill>
                <a:ea typeface="+mn-lt"/>
                <a:cs typeface="+mn-lt"/>
              </a:rPr>
              <a:t>Architecture &amp; Design</a:t>
            </a:r>
            <a:endParaRPr lang="en-US">
              <a:solidFill>
                <a:schemeClr val="bg1"/>
              </a:solidFill>
            </a:endParaRPr>
          </a:p>
        </p:txBody>
      </p:sp>
      <p:sp>
        <p:nvSpPr>
          <p:cNvPr id="3" name="Rectangle: Rounded Corners 2">
            <a:extLst>
              <a:ext uri="{FF2B5EF4-FFF2-40B4-BE49-F238E27FC236}">
                <a16:creationId xmlns:a16="http://schemas.microsoft.com/office/drawing/2014/main" id="{DEDE43FE-830E-4806-85C9-D779516F02CC}"/>
              </a:ext>
            </a:extLst>
          </p:cNvPr>
          <p:cNvSpPr/>
          <p:nvPr/>
        </p:nvSpPr>
        <p:spPr>
          <a:xfrm>
            <a:off x="448702" y="1805232"/>
            <a:ext cx="22082550" cy="3356565"/>
          </a:xfrm>
          <a:prstGeom prst="roundRect">
            <a:avLst/>
          </a:prstGeom>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 name="Rectangle: Rounded Corners 3">
            <a:extLst>
              <a:ext uri="{FF2B5EF4-FFF2-40B4-BE49-F238E27FC236}">
                <a16:creationId xmlns:a16="http://schemas.microsoft.com/office/drawing/2014/main" id="{A5CD6947-2828-4855-B2B3-CB0F8234A11C}"/>
              </a:ext>
            </a:extLst>
          </p:cNvPr>
          <p:cNvSpPr/>
          <p:nvPr/>
        </p:nvSpPr>
        <p:spPr>
          <a:xfrm>
            <a:off x="431674" y="5852090"/>
            <a:ext cx="21970124" cy="3356564"/>
          </a:xfrm>
          <a:prstGeom prst="roundRect">
            <a:avLst/>
          </a:prstGeom>
          <a:no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5" name="Rectangle: Rounded Corners 4">
            <a:extLst>
              <a:ext uri="{FF2B5EF4-FFF2-40B4-BE49-F238E27FC236}">
                <a16:creationId xmlns:a16="http://schemas.microsoft.com/office/drawing/2014/main" id="{6566029C-C840-42C4-A6BC-3BAE6FDD6F72}"/>
              </a:ext>
            </a:extLst>
          </p:cNvPr>
          <p:cNvSpPr/>
          <p:nvPr/>
        </p:nvSpPr>
        <p:spPr>
          <a:xfrm>
            <a:off x="430881" y="9958595"/>
            <a:ext cx="21970124" cy="3225400"/>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62FC027B-EE7C-4204-B1E6-AF0C325AF1F6}"/>
              </a:ext>
            </a:extLst>
          </p:cNvPr>
          <p:cNvSpPr txBox="1"/>
          <p:nvPr/>
        </p:nvSpPr>
        <p:spPr>
          <a:xfrm>
            <a:off x="780271" y="1933106"/>
            <a:ext cx="3175940" cy="53347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1"/>
                </a:solidFill>
              </a:rPr>
              <a:t>Presentation Layer</a:t>
            </a:r>
          </a:p>
        </p:txBody>
      </p:sp>
      <p:sp>
        <p:nvSpPr>
          <p:cNvPr id="7" name="TextBox 6">
            <a:extLst>
              <a:ext uri="{FF2B5EF4-FFF2-40B4-BE49-F238E27FC236}">
                <a16:creationId xmlns:a16="http://schemas.microsoft.com/office/drawing/2014/main" id="{DD72D02A-E8E1-440C-B820-82521007D9E5}"/>
              </a:ext>
            </a:extLst>
          </p:cNvPr>
          <p:cNvSpPr txBox="1"/>
          <p:nvPr/>
        </p:nvSpPr>
        <p:spPr>
          <a:xfrm>
            <a:off x="783188" y="597602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6"/>
                </a:solidFill>
              </a:rPr>
              <a:t>Business Layer</a:t>
            </a:r>
          </a:p>
        </p:txBody>
      </p:sp>
      <p:sp>
        <p:nvSpPr>
          <p:cNvPr id="8" name="TextBox 7">
            <a:extLst>
              <a:ext uri="{FF2B5EF4-FFF2-40B4-BE49-F238E27FC236}">
                <a16:creationId xmlns:a16="http://schemas.microsoft.com/office/drawing/2014/main" id="{48DF536F-B4FB-41B3-8842-5C4F956CBF9B}"/>
              </a:ext>
            </a:extLst>
          </p:cNvPr>
          <p:cNvSpPr txBox="1"/>
          <p:nvPr/>
        </p:nvSpPr>
        <p:spPr>
          <a:xfrm>
            <a:off x="768608" y="10072747"/>
            <a:ext cx="2987792" cy="53347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800">
                <a:solidFill>
                  <a:schemeClr val="accent3"/>
                </a:solidFill>
              </a:rPr>
              <a:t>Persistence Layer</a:t>
            </a:r>
          </a:p>
        </p:txBody>
      </p:sp>
      <p:sp>
        <p:nvSpPr>
          <p:cNvPr id="19" name="Rectangle: Rounded Corners 18">
            <a:extLst>
              <a:ext uri="{FF2B5EF4-FFF2-40B4-BE49-F238E27FC236}">
                <a16:creationId xmlns:a16="http://schemas.microsoft.com/office/drawing/2014/main" id="{FB5D3533-6611-4170-B776-73FA9B00F251}"/>
              </a:ext>
            </a:extLst>
          </p:cNvPr>
          <p:cNvSpPr/>
          <p:nvPr/>
        </p:nvSpPr>
        <p:spPr>
          <a:xfrm>
            <a:off x="3864898" y="2811013"/>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14" name="TextBox 13">
            <a:extLst>
              <a:ext uri="{FF2B5EF4-FFF2-40B4-BE49-F238E27FC236}">
                <a16:creationId xmlns:a16="http://schemas.microsoft.com/office/drawing/2014/main" id="{89FBAED9-9F33-47BD-AE44-0C09CC98CF25}"/>
              </a:ext>
            </a:extLst>
          </p:cNvPr>
          <p:cNvSpPr txBox="1"/>
          <p:nvPr/>
        </p:nvSpPr>
        <p:spPr>
          <a:xfrm>
            <a:off x="3070765" y="7180582"/>
            <a:ext cx="2743200"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Undo/Redo Manager</a:t>
            </a:r>
          </a:p>
        </p:txBody>
      </p:sp>
      <p:sp>
        <p:nvSpPr>
          <p:cNvPr id="15" name="TextBox 14">
            <a:extLst>
              <a:ext uri="{FF2B5EF4-FFF2-40B4-BE49-F238E27FC236}">
                <a16:creationId xmlns:a16="http://schemas.microsoft.com/office/drawing/2014/main" id="{65803227-EE29-4B71-A1C3-917FBBCC7E30}"/>
              </a:ext>
            </a:extLst>
          </p:cNvPr>
          <p:cNvSpPr txBox="1"/>
          <p:nvPr/>
        </p:nvSpPr>
        <p:spPr>
          <a:xfrm>
            <a:off x="10173741" y="3216419"/>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Note Editor</a:t>
            </a:r>
          </a:p>
        </p:txBody>
      </p:sp>
      <p:sp>
        <p:nvSpPr>
          <p:cNvPr id="24" name="TextBox 23">
            <a:extLst>
              <a:ext uri="{FF2B5EF4-FFF2-40B4-BE49-F238E27FC236}">
                <a16:creationId xmlns:a16="http://schemas.microsoft.com/office/drawing/2014/main" id="{4D417E2F-3E8B-4F86-963C-11394905CCAB}"/>
              </a:ext>
            </a:extLst>
          </p:cNvPr>
          <p:cNvSpPr txBox="1"/>
          <p:nvPr/>
        </p:nvSpPr>
        <p:spPr>
          <a:xfrm>
            <a:off x="8027059" y="7399120"/>
            <a:ext cx="242789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Rewind Engine</a:t>
            </a:r>
            <a:endParaRPr lang="en-US"/>
          </a:p>
        </p:txBody>
      </p:sp>
      <p:sp>
        <p:nvSpPr>
          <p:cNvPr id="16" name="TextBox 15">
            <a:extLst>
              <a:ext uri="{FF2B5EF4-FFF2-40B4-BE49-F238E27FC236}">
                <a16:creationId xmlns:a16="http://schemas.microsoft.com/office/drawing/2014/main" id="{32C9E458-3E81-4BD3-92A4-91F1326C0AAF}"/>
              </a:ext>
            </a:extLst>
          </p:cNvPr>
          <p:cNvSpPr txBox="1"/>
          <p:nvPr/>
        </p:nvSpPr>
        <p:spPr>
          <a:xfrm>
            <a:off x="3958511" y="323807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Tool Palette</a:t>
            </a:r>
          </a:p>
        </p:txBody>
      </p:sp>
      <p:sp>
        <p:nvSpPr>
          <p:cNvPr id="26" name="TextBox 25">
            <a:extLst>
              <a:ext uri="{FF2B5EF4-FFF2-40B4-BE49-F238E27FC236}">
                <a16:creationId xmlns:a16="http://schemas.microsoft.com/office/drawing/2014/main" id="{366125D8-9741-4BAC-B3E4-78DD31248C08}"/>
              </a:ext>
            </a:extLst>
          </p:cNvPr>
          <p:cNvSpPr txBox="1"/>
          <p:nvPr/>
        </p:nvSpPr>
        <p:spPr>
          <a:xfrm>
            <a:off x="10175341" y="11459358"/>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Raw Note Data</a:t>
            </a:r>
          </a:p>
        </p:txBody>
      </p:sp>
      <p:sp>
        <p:nvSpPr>
          <p:cNvPr id="27" name="TextBox 26">
            <a:extLst>
              <a:ext uri="{FF2B5EF4-FFF2-40B4-BE49-F238E27FC236}">
                <a16:creationId xmlns:a16="http://schemas.microsoft.com/office/drawing/2014/main" id="{5EA29F06-3D1C-4D03-B194-5A8F994B3BF7}"/>
              </a:ext>
            </a:extLst>
          </p:cNvPr>
          <p:cNvSpPr txBox="1"/>
          <p:nvPr/>
        </p:nvSpPr>
        <p:spPr>
          <a:xfrm>
            <a:off x="16845137" y="3016974"/>
            <a:ext cx="1858903"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Notebook Manager</a:t>
            </a:r>
          </a:p>
        </p:txBody>
      </p:sp>
      <p:sp>
        <p:nvSpPr>
          <p:cNvPr id="28" name="TextBox 27">
            <a:extLst>
              <a:ext uri="{FF2B5EF4-FFF2-40B4-BE49-F238E27FC236}">
                <a16:creationId xmlns:a16="http://schemas.microsoft.com/office/drawing/2014/main" id="{5BAE0E00-7580-42F8-BE29-FD71A05F7E88}"/>
              </a:ext>
            </a:extLst>
          </p:cNvPr>
          <p:cNvSpPr txBox="1"/>
          <p:nvPr/>
        </p:nvSpPr>
        <p:spPr>
          <a:xfrm>
            <a:off x="3952054" y="11462724"/>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User Settings</a:t>
            </a:r>
          </a:p>
        </p:txBody>
      </p:sp>
      <p:sp>
        <p:nvSpPr>
          <p:cNvPr id="29" name="TextBox 28">
            <a:extLst>
              <a:ext uri="{FF2B5EF4-FFF2-40B4-BE49-F238E27FC236}">
                <a16:creationId xmlns:a16="http://schemas.microsoft.com/office/drawing/2014/main" id="{7EDA356F-D410-4BC8-9901-784978D832AC}"/>
              </a:ext>
            </a:extLst>
          </p:cNvPr>
          <p:cNvSpPr txBox="1"/>
          <p:nvPr/>
        </p:nvSpPr>
        <p:spPr>
          <a:xfrm>
            <a:off x="17275179" y="7397259"/>
            <a:ext cx="27432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Import/Export</a:t>
            </a:r>
          </a:p>
        </p:txBody>
      </p:sp>
      <p:sp>
        <p:nvSpPr>
          <p:cNvPr id="33" name="Rectangle: Rounded Corners 32">
            <a:extLst>
              <a:ext uri="{FF2B5EF4-FFF2-40B4-BE49-F238E27FC236}">
                <a16:creationId xmlns:a16="http://schemas.microsoft.com/office/drawing/2014/main" id="{9A3A0C61-9A01-450D-99FF-555D3A8793E7}"/>
              </a:ext>
            </a:extLst>
          </p:cNvPr>
          <p:cNvSpPr/>
          <p:nvPr/>
        </p:nvSpPr>
        <p:spPr>
          <a:xfrm>
            <a:off x="10067077" y="2829750"/>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4" name="Rectangle: Rounded Corners 33">
            <a:extLst>
              <a:ext uri="{FF2B5EF4-FFF2-40B4-BE49-F238E27FC236}">
                <a16:creationId xmlns:a16="http://schemas.microsoft.com/office/drawing/2014/main" id="{2B7503DB-3118-4597-B2CC-8034A1B867F1}"/>
              </a:ext>
            </a:extLst>
          </p:cNvPr>
          <p:cNvSpPr/>
          <p:nvPr/>
        </p:nvSpPr>
        <p:spPr>
          <a:xfrm>
            <a:off x="16306734" y="2811013"/>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5" name="Rectangle: Rounded Corners 34">
            <a:extLst>
              <a:ext uri="{FF2B5EF4-FFF2-40B4-BE49-F238E27FC236}">
                <a16:creationId xmlns:a16="http://schemas.microsoft.com/office/drawing/2014/main" id="{629E8500-12E0-4365-BF74-CFEE99461C47}"/>
              </a:ext>
            </a:extLst>
          </p:cNvPr>
          <p:cNvSpPr/>
          <p:nvPr/>
        </p:nvSpPr>
        <p:spPr>
          <a:xfrm>
            <a:off x="2965487" y="6989520"/>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6" name="Rectangle: Rounded Corners 35">
            <a:extLst>
              <a:ext uri="{FF2B5EF4-FFF2-40B4-BE49-F238E27FC236}">
                <a16:creationId xmlns:a16="http://schemas.microsoft.com/office/drawing/2014/main" id="{CC703318-F732-42B3-9664-5E9E596AD3E4}"/>
              </a:ext>
            </a:extLst>
          </p:cNvPr>
          <p:cNvSpPr/>
          <p:nvPr/>
        </p:nvSpPr>
        <p:spPr>
          <a:xfrm>
            <a:off x="7781078" y="6989521"/>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7" name="Rectangle: Rounded Corners 36">
            <a:extLst>
              <a:ext uri="{FF2B5EF4-FFF2-40B4-BE49-F238E27FC236}">
                <a16:creationId xmlns:a16="http://schemas.microsoft.com/office/drawing/2014/main" id="{77202AD8-D431-4797-AACA-0E4A4195A455}"/>
              </a:ext>
            </a:extLst>
          </p:cNvPr>
          <p:cNvSpPr/>
          <p:nvPr/>
        </p:nvSpPr>
        <p:spPr>
          <a:xfrm>
            <a:off x="17168668" y="7008259"/>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8" name="Rectangle: Rounded Corners 37">
            <a:extLst>
              <a:ext uri="{FF2B5EF4-FFF2-40B4-BE49-F238E27FC236}">
                <a16:creationId xmlns:a16="http://schemas.microsoft.com/office/drawing/2014/main" id="{D9C7E729-99B3-47E4-B71A-07A7BF6CC554}"/>
              </a:ext>
            </a:extLst>
          </p:cNvPr>
          <p:cNvSpPr/>
          <p:nvPr/>
        </p:nvSpPr>
        <p:spPr>
          <a:xfrm>
            <a:off x="3846159" y="11036865"/>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39" name="Rectangle: Rounded Corners 38">
            <a:extLst>
              <a:ext uri="{FF2B5EF4-FFF2-40B4-BE49-F238E27FC236}">
                <a16:creationId xmlns:a16="http://schemas.microsoft.com/office/drawing/2014/main" id="{904C8C34-D167-4C58-9B8C-5359B7D6CD17}"/>
              </a:ext>
            </a:extLst>
          </p:cNvPr>
          <p:cNvSpPr/>
          <p:nvPr/>
        </p:nvSpPr>
        <p:spPr>
          <a:xfrm>
            <a:off x="10067078" y="11036865"/>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0" name="Rectangle: Rounded Corners 39">
            <a:extLst>
              <a:ext uri="{FF2B5EF4-FFF2-40B4-BE49-F238E27FC236}">
                <a16:creationId xmlns:a16="http://schemas.microsoft.com/office/drawing/2014/main" id="{0413F3D9-87A5-438A-826C-103AE0B37B46}"/>
              </a:ext>
            </a:extLst>
          </p:cNvPr>
          <p:cNvSpPr/>
          <p:nvPr/>
        </p:nvSpPr>
        <p:spPr>
          <a:xfrm>
            <a:off x="12446767" y="7008259"/>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1" name="Rectangle: Rounded Corners 40">
            <a:extLst>
              <a:ext uri="{FF2B5EF4-FFF2-40B4-BE49-F238E27FC236}">
                <a16:creationId xmlns:a16="http://schemas.microsoft.com/office/drawing/2014/main" id="{D0838700-4E67-4340-808F-92F899CCB22B}"/>
              </a:ext>
            </a:extLst>
          </p:cNvPr>
          <p:cNvSpPr/>
          <p:nvPr/>
        </p:nvSpPr>
        <p:spPr>
          <a:xfrm>
            <a:off x="16306733" y="11055602"/>
            <a:ext cx="2927663" cy="1332893"/>
          </a:xfrm>
          <a:prstGeom prst="round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defTabSz="825500"/>
            <a:endParaRPr lang="en-US" sz="3200">
              <a:solidFill>
                <a:srgbClr val="FFFFFF"/>
              </a:solidFill>
              <a:latin typeface="Helvetica Neue Medium"/>
              <a:ea typeface="Helvetica Neue Medium"/>
              <a:cs typeface="Helvetica Neue Medium"/>
              <a:sym typeface="Helvetica Neue Medium"/>
            </a:endParaRPr>
          </a:p>
        </p:txBody>
      </p:sp>
      <p:sp>
        <p:nvSpPr>
          <p:cNvPr id="42" name="TextBox 41">
            <a:extLst>
              <a:ext uri="{FF2B5EF4-FFF2-40B4-BE49-F238E27FC236}">
                <a16:creationId xmlns:a16="http://schemas.microsoft.com/office/drawing/2014/main" id="{3D890DA6-046B-4F7F-B501-F1DEAE610122}"/>
              </a:ext>
            </a:extLst>
          </p:cNvPr>
          <p:cNvSpPr txBox="1"/>
          <p:nvPr/>
        </p:nvSpPr>
        <p:spPr>
          <a:xfrm>
            <a:off x="12692747" y="7399119"/>
            <a:ext cx="242789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Spellchecker</a:t>
            </a:r>
            <a:endParaRPr lang="en-US"/>
          </a:p>
        </p:txBody>
      </p:sp>
      <p:sp>
        <p:nvSpPr>
          <p:cNvPr id="43" name="TextBox 42">
            <a:extLst>
              <a:ext uri="{FF2B5EF4-FFF2-40B4-BE49-F238E27FC236}">
                <a16:creationId xmlns:a16="http://schemas.microsoft.com/office/drawing/2014/main" id="{1733EE85-5EA0-4A34-B9F6-C88D1C508204}"/>
              </a:ext>
            </a:extLst>
          </p:cNvPr>
          <p:cNvSpPr txBox="1"/>
          <p:nvPr/>
        </p:nvSpPr>
        <p:spPr>
          <a:xfrm>
            <a:off x="16552714" y="11249758"/>
            <a:ext cx="2427890"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US" sz="2800">
                <a:solidFill>
                  <a:srgbClr val="FFFFFF"/>
                </a:solidFill>
              </a:rPr>
              <a:t>Rewind Recordings</a:t>
            </a:r>
          </a:p>
        </p:txBody>
      </p:sp>
      <p:sp>
        <p:nvSpPr>
          <p:cNvPr id="2" name="TextBox 1">
            <a:extLst>
              <a:ext uri="{FF2B5EF4-FFF2-40B4-BE49-F238E27FC236}">
                <a16:creationId xmlns:a16="http://schemas.microsoft.com/office/drawing/2014/main" id="{3E2E4C1B-ED31-4EAB-B3B2-F176072EF0FB}"/>
              </a:ext>
            </a:extLst>
          </p:cNvPr>
          <p:cNvSpPr txBox="1"/>
          <p:nvPr/>
        </p:nvSpPr>
        <p:spPr>
          <a:xfrm>
            <a:off x="10170826"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Singleton</a:t>
            </a:r>
          </a:p>
        </p:txBody>
      </p:sp>
      <p:sp>
        <p:nvSpPr>
          <p:cNvPr id="44" name="TextBox 43">
            <a:extLst>
              <a:ext uri="{FF2B5EF4-FFF2-40B4-BE49-F238E27FC236}">
                <a16:creationId xmlns:a16="http://schemas.microsoft.com/office/drawing/2014/main" id="{8915A974-07A7-496B-A864-9698229B992F}"/>
              </a:ext>
            </a:extLst>
          </p:cNvPr>
          <p:cNvSpPr txBox="1"/>
          <p:nvPr/>
        </p:nvSpPr>
        <p:spPr>
          <a:xfrm>
            <a:off x="3069235" y="8383383"/>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Command</a:t>
            </a:r>
          </a:p>
        </p:txBody>
      </p:sp>
      <p:sp>
        <p:nvSpPr>
          <p:cNvPr id="46" name="TextBox 45">
            <a:extLst>
              <a:ext uri="{FF2B5EF4-FFF2-40B4-BE49-F238E27FC236}">
                <a16:creationId xmlns:a16="http://schemas.microsoft.com/office/drawing/2014/main" id="{AE4EFE2E-522C-4377-98C7-16B4E1356FDB}"/>
              </a:ext>
            </a:extLst>
          </p:cNvPr>
          <p:cNvSpPr txBox="1"/>
          <p:nvPr/>
        </p:nvSpPr>
        <p:spPr>
          <a:xfrm>
            <a:off x="16410482"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Singleton</a:t>
            </a:r>
          </a:p>
        </p:txBody>
      </p:sp>
      <p:sp>
        <p:nvSpPr>
          <p:cNvPr id="47" name="TextBox 46">
            <a:extLst>
              <a:ext uri="{FF2B5EF4-FFF2-40B4-BE49-F238E27FC236}">
                <a16:creationId xmlns:a16="http://schemas.microsoft.com/office/drawing/2014/main" id="{01D1CA08-E009-4322-9650-B351DB1AB538}"/>
              </a:ext>
            </a:extLst>
          </p:cNvPr>
          <p:cNvSpPr txBox="1"/>
          <p:nvPr/>
        </p:nvSpPr>
        <p:spPr>
          <a:xfrm>
            <a:off x="3949907" y="4242350"/>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rtl="0" fontAlgn="auto" latinLnBrk="0" hangingPunct="0">
              <a:lnSpc>
                <a:spcPct val="100000"/>
              </a:lnSpc>
              <a:spcBef>
                <a:spcPts val="0"/>
              </a:spcBef>
              <a:spcAft>
                <a:spcPts val="0"/>
              </a:spcAft>
              <a:buClrTx/>
              <a:buSzTx/>
              <a:buFontTx/>
              <a:buNone/>
              <a:tabLst/>
            </a:pPr>
            <a:r>
              <a:rPr lang="en-US" i="1">
                <a:solidFill>
                  <a:schemeClr val="bg2"/>
                </a:solidFill>
              </a:rPr>
              <a:t>Command</a:t>
            </a:r>
          </a:p>
        </p:txBody>
      </p:sp>
      <p:sp>
        <p:nvSpPr>
          <p:cNvPr id="48" name="TextBox 47">
            <a:extLst>
              <a:ext uri="{FF2B5EF4-FFF2-40B4-BE49-F238E27FC236}">
                <a16:creationId xmlns:a16="http://schemas.microsoft.com/office/drawing/2014/main" id="{6E06A6E6-88CA-4210-AB3F-DFD0BFD3C776}"/>
              </a:ext>
            </a:extLst>
          </p:cNvPr>
          <p:cNvSpPr txBox="1"/>
          <p:nvPr/>
        </p:nvSpPr>
        <p:spPr>
          <a:xfrm>
            <a:off x="12550514" y="8420857"/>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2438338">
              <a:lnSpc>
                <a:spcPct val="100000"/>
              </a:lnSpc>
              <a:spcBef>
                <a:spcPts val="0"/>
              </a:spcBef>
              <a:spcAft>
                <a:spcPts val="0"/>
              </a:spcAft>
              <a:buNone/>
              <a:tabLst/>
            </a:pPr>
            <a:r>
              <a:rPr lang="en-US" i="1">
                <a:solidFill>
                  <a:schemeClr val="bg2"/>
                </a:solidFill>
              </a:rPr>
              <a:t>Observer</a:t>
            </a:r>
            <a:endParaRPr lang="en-US">
              <a:solidFill>
                <a:schemeClr val="bg2"/>
              </a:solidFill>
            </a:endParaRPr>
          </a:p>
        </p:txBody>
      </p:sp>
      <p:pic>
        <p:nvPicPr>
          <p:cNvPr id="2050" name="Picture 2" descr="Kotlin by JetBrains - YouTube">
            <a:extLst>
              <a:ext uri="{FF2B5EF4-FFF2-40B4-BE49-F238E27FC236}">
                <a16:creationId xmlns:a16="http://schemas.microsoft.com/office/drawing/2014/main" id="{8C1700A8-A05E-4B13-9939-AB1EBDA82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1929" y="0"/>
            <a:ext cx="1670600" cy="16706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67009F40-C5BC-4961-BCCB-42BE5DC8B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16444" y="239026"/>
            <a:ext cx="1015140" cy="1191236"/>
          </a:xfrm>
          <a:prstGeom prst="rect">
            <a:avLst/>
          </a:prstGeom>
        </p:spPr>
      </p:pic>
    </p:spTree>
    <p:extLst>
      <p:ext uri="{BB962C8B-B14F-4D97-AF65-F5344CB8AC3E}">
        <p14:creationId xmlns:p14="http://schemas.microsoft.com/office/powerpoint/2010/main" val="15733114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ject Plan"/>
          <p:cNvSpPr txBox="1">
            <a:spLocks noGrp="1"/>
          </p:cNvSpPr>
          <p:nvPr>
            <p:ph type="title"/>
          </p:nvPr>
        </p:nvSpPr>
        <p:spPr>
          <a:prstGeom prst="rect">
            <a:avLst/>
          </a:prstGeom>
        </p:spPr>
        <p:txBody>
          <a:bodyPr/>
          <a:lstStyle/>
          <a:p>
            <a:r>
              <a:rPr lang="en-US">
                <a:solidFill>
                  <a:schemeClr val="bg1"/>
                </a:solidFill>
              </a:rPr>
              <a:t>Project Plan</a:t>
            </a:r>
          </a:p>
        </p:txBody>
      </p:sp>
      <p:sp>
        <p:nvSpPr>
          <p:cNvPr id="161" name="Team Members:…"/>
          <p:cNvSpPr txBox="1"/>
          <p:nvPr/>
        </p:nvSpPr>
        <p:spPr>
          <a:xfrm>
            <a:off x="1131093" y="2376443"/>
            <a:ext cx="20399837" cy="107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90000"/>
              </a:lnSpc>
              <a:spcBef>
                <a:spcPts val="4500"/>
              </a:spcBef>
              <a:defRPr sz="4800">
                <a:solidFill>
                  <a:srgbClr val="000000"/>
                </a:solidFill>
              </a:defRPr>
            </a:pPr>
            <a:r>
              <a:rPr sz="4800">
                <a:solidFill>
                  <a:schemeClr val="bg1"/>
                </a:solidFill>
              </a:rPr>
              <a:t>Team Members: </a:t>
            </a:r>
            <a:r>
              <a:rPr lang="en-US" sz="4800">
                <a:solidFill>
                  <a:schemeClr val="bg1"/>
                </a:solidFill>
              </a:rPr>
              <a:t>Colin, Ivan, Adam, Henry</a:t>
            </a:r>
            <a:endParaRPr sz="4800">
              <a:solidFill>
                <a:schemeClr val="bg1"/>
              </a:solidFill>
            </a:endParaRPr>
          </a:p>
          <a:p>
            <a:pPr algn="l">
              <a:lnSpc>
                <a:spcPct val="90000"/>
              </a:lnSpc>
              <a:spcBef>
                <a:spcPts val="4500"/>
              </a:spcBef>
              <a:defRPr sz="4800">
                <a:solidFill>
                  <a:srgbClr val="000000"/>
                </a:solidFill>
              </a:defRPr>
            </a:pPr>
            <a:r>
              <a:rPr sz="4800">
                <a:solidFill>
                  <a:schemeClr val="bg1"/>
                </a:solidFill>
              </a:rPr>
              <a:t>Constraints:</a:t>
            </a:r>
          </a:p>
          <a:p>
            <a:pPr marL="609600" indent="-609600" algn="l">
              <a:lnSpc>
                <a:spcPct val="90000"/>
              </a:lnSpc>
              <a:spcBef>
                <a:spcPts val="4500"/>
              </a:spcBef>
              <a:buSzPct val="123000"/>
              <a:buChar char="•"/>
              <a:defRPr sz="4800">
                <a:solidFill>
                  <a:srgbClr val="000000"/>
                </a:solidFill>
              </a:defRPr>
            </a:pPr>
            <a:r>
              <a:rPr lang="en-US" sz="4800">
                <a:solidFill>
                  <a:schemeClr val="bg1"/>
                </a:solidFill>
              </a:rPr>
              <a:t>None. All group members are present in Waterloo.</a:t>
            </a:r>
            <a:endParaRPr sz="4800">
              <a:solidFill>
                <a:schemeClr val="bg1"/>
              </a:solidFill>
            </a:endParaRPr>
          </a:p>
          <a:p>
            <a:pPr algn="l">
              <a:lnSpc>
                <a:spcPct val="90000"/>
              </a:lnSpc>
              <a:spcBef>
                <a:spcPts val="4500"/>
              </a:spcBef>
              <a:defRPr sz="4800">
                <a:solidFill>
                  <a:srgbClr val="000000"/>
                </a:solidFill>
              </a:defRPr>
            </a:pPr>
            <a:r>
              <a:rPr sz="4800">
                <a:solidFill>
                  <a:schemeClr val="bg1"/>
                </a:solidFill>
              </a:rPr>
              <a:t>Deadlines:</a:t>
            </a:r>
          </a:p>
          <a:p>
            <a:pPr marL="609600" indent="-609600" algn="l">
              <a:lnSpc>
                <a:spcPct val="90000"/>
              </a:lnSpc>
              <a:spcBef>
                <a:spcPts val="4500"/>
              </a:spcBef>
              <a:buSzPct val="123000"/>
              <a:buChar char="•"/>
              <a:defRPr sz="4800">
                <a:solidFill>
                  <a:srgbClr val="000000"/>
                </a:solidFill>
              </a:defRPr>
            </a:pPr>
            <a:r>
              <a:rPr lang="en-US" sz="4800">
                <a:solidFill>
                  <a:schemeClr val="bg1"/>
                </a:solidFill>
              </a:rPr>
              <a:t>Based on the Sprint deadlines. See the Gantt chart.</a:t>
            </a:r>
          </a:p>
          <a:p>
            <a:pPr algn="l">
              <a:lnSpc>
                <a:spcPct val="90000"/>
              </a:lnSpc>
              <a:spcBef>
                <a:spcPts val="4500"/>
              </a:spcBef>
              <a:defRPr sz="4800">
                <a:solidFill>
                  <a:srgbClr val="000000"/>
                </a:solidFill>
              </a:defRPr>
            </a:pPr>
            <a:r>
              <a:rPr sz="4800">
                <a:solidFill>
                  <a:schemeClr val="bg1"/>
                </a:solidFill>
              </a:rPr>
              <a:t>Risks?</a:t>
            </a:r>
            <a:endParaRPr lang="en-US" sz="4800">
              <a:solidFill>
                <a:schemeClr val="bg1"/>
              </a:solidFill>
            </a:endParaRPr>
          </a:p>
          <a:p>
            <a:pPr marL="609600" indent="-609600" algn="l">
              <a:lnSpc>
                <a:spcPct val="90000"/>
              </a:lnSpc>
              <a:spcBef>
                <a:spcPts val="4500"/>
              </a:spcBef>
              <a:buSzPct val="123000"/>
              <a:buChar char="•"/>
              <a:defRPr sz="4800">
                <a:solidFill>
                  <a:srgbClr val="000000"/>
                </a:solidFill>
              </a:defRPr>
            </a:pPr>
            <a:r>
              <a:rPr lang="en-US" sz="4800">
                <a:solidFill>
                  <a:schemeClr val="bg1"/>
                </a:solidFill>
              </a:rPr>
              <a:t>The looming risk of COVID-19, hindering in-person collaboration.</a:t>
            </a:r>
          </a:p>
          <a:p>
            <a:pPr algn="l">
              <a:lnSpc>
                <a:spcPct val="90000"/>
              </a:lnSpc>
              <a:spcBef>
                <a:spcPts val="4500"/>
              </a:spcBef>
              <a:buSzPct val="123000"/>
              <a:defRPr sz="4800">
                <a:solidFill>
                  <a:srgbClr val="000000"/>
                </a:solidFill>
              </a:defRPr>
            </a:pPr>
            <a:r>
              <a:rPr lang="en-US" sz="4800">
                <a:solidFill>
                  <a:schemeClr val="bg1"/>
                </a:solidFill>
              </a:rPr>
              <a:t>Resources:</a:t>
            </a:r>
          </a:p>
          <a:p>
            <a:pPr marL="685800" indent="-685800" algn="l">
              <a:lnSpc>
                <a:spcPct val="90000"/>
              </a:lnSpc>
              <a:spcBef>
                <a:spcPts val="4500"/>
              </a:spcBef>
              <a:buSzPct val="123000"/>
              <a:buFont typeface="Arial" panose="020B0604020202020204" pitchFamily="34" charset="0"/>
              <a:buChar char="•"/>
              <a:defRPr sz="4800">
                <a:solidFill>
                  <a:srgbClr val="000000"/>
                </a:solidFill>
              </a:defRPr>
            </a:pPr>
            <a:r>
              <a:rPr lang="en-US" sz="4800">
                <a:solidFill>
                  <a:schemeClr val="bg1"/>
                </a:solidFill>
              </a:rPr>
              <a:t>Four developers w/ technical equipment (laptops, iPad, tablet).</a:t>
            </a:r>
            <a:endParaRPr sz="4800">
              <a:solidFill>
                <a:schemeClr val="bg1"/>
              </a:solidFill>
            </a:endParaRPr>
          </a:p>
        </p:txBody>
      </p:sp>
    </p:spTree>
    <p:extLst>
      <p:ext uri="{BB962C8B-B14F-4D97-AF65-F5344CB8AC3E}">
        <p14:creationId xmlns:p14="http://schemas.microsoft.com/office/powerpoint/2010/main" val="26789585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ject Plan"/>
          <p:cNvSpPr txBox="1">
            <a:spLocks noGrp="1"/>
          </p:cNvSpPr>
          <p:nvPr>
            <p:ph type="title"/>
          </p:nvPr>
        </p:nvSpPr>
        <p:spPr>
          <a:prstGeom prst="rect">
            <a:avLst/>
          </a:prstGeom>
        </p:spPr>
        <p:txBody>
          <a:bodyPr/>
          <a:lstStyle/>
          <a:p>
            <a:r>
              <a:rPr lang="en-US">
                <a:solidFill>
                  <a:schemeClr val="bg1"/>
                </a:solidFill>
              </a:rPr>
              <a:t>Timeline</a:t>
            </a:r>
          </a:p>
        </p:txBody>
      </p:sp>
      <p:pic>
        <p:nvPicPr>
          <p:cNvPr id="4" name="Picture 4" descr="A picture containing table&#10;&#10;Description automatically generated">
            <a:extLst>
              <a:ext uri="{FF2B5EF4-FFF2-40B4-BE49-F238E27FC236}">
                <a16:creationId xmlns:a16="http://schemas.microsoft.com/office/drawing/2014/main" id="{E6E409C2-32FC-4022-9AC2-9A91945C7AE4}"/>
              </a:ext>
            </a:extLst>
          </p:cNvPr>
          <p:cNvPicPr>
            <a:picLocks noChangeAspect="1"/>
          </p:cNvPicPr>
          <p:nvPr/>
        </p:nvPicPr>
        <p:blipFill>
          <a:blip r:embed="rId2"/>
          <a:stretch>
            <a:fillRect/>
          </a:stretch>
        </p:blipFill>
        <p:spPr>
          <a:xfrm>
            <a:off x="1019483" y="2700049"/>
            <a:ext cx="17499877" cy="10105920"/>
          </a:xfrm>
          <a:prstGeom prst="rect">
            <a:avLst/>
          </a:prstGeom>
        </p:spPr>
      </p:pic>
      <p:sp>
        <p:nvSpPr>
          <p:cNvPr id="5" name="Rectangle 4">
            <a:extLst>
              <a:ext uri="{FF2B5EF4-FFF2-40B4-BE49-F238E27FC236}">
                <a16:creationId xmlns:a16="http://schemas.microsoft.com/office/drawing/2014/main" id="{F3DCC241-8DC4-437D-9505-DB87EC9E1743}"/>
              </a:ext>
            </a:extLst>
          </p:cNvPr>
          <p:cNvSpPr/>
          <p:nvPr/>
        </p:nvSpPr>
        <p:spPr>
          <a:xfrm>
            <a:off x="1701209" y="3827721"/>
            <a:ext cx="1679944" cy="187133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E8945C19-70F4-44B5-B2DA-E7401963D137}"/>
              </a:ext>
            </a:extLst>
          </p:cNvPr>
          <p:cNvSpPr/>
          <p:nvPr/>
        </p:nvSpPr>
        <p:spPr>
          <a:xfrm>
            <a:off x="14605000" y="2700049"/>
            <a:ext cx="3914360" cy="299900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F85D4D19-34D5-40F3-A947-FB673C303E21}"/>
              </a:ext>
            </a:extLst>
          </p:cNvPr>
          <p:cNvSpPr/>
          <p:nvPr/>
        </p:nvSpPr>
        <p:spPr>
          <a:xfrm>
            <a:off x="12522200" y="2700049"/>
            <a:ext cx="2082800" cy="143494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A0C7B2F1-3FD7-46DB-ACEB-DBC9EEB4953B}"/>
              </a:ext>
            </a:extLst>
          </p:cNvPr>
          <p:cNvSpPr/>
          <p:nvPr/>
        </p:nvSpPr>
        <p:spPr>
          <a:xfrm>
            <a:off x="1019483" y="11717079"/>
            <a:ext cx="17499877" cy="1088890"/>
          </a:xfrm>
          <a:prstGeom prst="rect">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899206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88310A-947D-43CE-BE1B-4ADA92F8E783}"/>
              </a:ext>
            </a:extLst>
          </p:cNvPr>
          <p:cNvSpPr>
            <a:spLocks noGrp="1"/>
          </p:cNvSpPr>
          <p:nvPr>
            <p:ph type="title"/>
          </p:nvPr>
        </p:nvSpPr>
        <p:spPr>
          <a:xfrm>
            <a:off x="2025754" y="6282568"/>
            <a:ext cx="18808491" cy="1150863"/>
          </a:xfrm>
        </p:spPr>
        <p:txBody>
          <a:bodyPr>
            <a:normAutofit/>
          </a:bodyPr>
          <a:lstStyle/>
          <a:p>
            <a:pPr algn="ctr"/>
            <a:r>
              <a:rPr lang="en-US">
                <a:solidFill>
                  <a:schemeClr val="bg1"/>
                </a:solidFill>
              </a:rPr>
              <a:t>ReNote: coming sooner than you think</a:t>
            </a:r>
            <a:endParaRPr lang="en-GB"/>
          </a:p>
        </p:txBody>
      </p:sp>
    </p:spTree>
    <p:extLst>
      <p:ext uri="{BB962C8B-B14F-4D97-AF65-F5344CB8AC3E}">
        <p14:creationId xmlns:p14="http://schemas.microsoft.com/office/powerpoint/2010/main" val="15281333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quirements"/>
          <p:cNvSpPr txBox="1">
            <a:spLocks noGrp="1"/>
          </p:cNvSpPr>
          <p:nvPr>
            <p:ph type="title"/>
          </p:nvPr>
        </p:nvSpPr>
        <p:spPr>
          <a:prstGeom prst="rect">
            <a:avLst/>
          </a:prstGeom>
        </p:spPr>
        <p:txBody>
          <a:bodyPr/>
          <a:lstStyle/>
          <a:p>
            <a:r>
              <a:rPr lang="en-US">
                <a:solidFill>
                  <a:schemeClr val="bg1"/>
                </a:solidFill>
              </a:rPr>
              <a:t>Listening to community’s needs</a:t>
            </a:r>
            <a:endParaRPr>
              <a:solidFill>
                <a:schemeClr val="bg1"/>
              </a:solidFill>
            </a:endParaRPr>
          </a:p>
        </p:txBody>
      </p:sp>
      <p:sp>
        <p:nvSpPr>
          <p:cNvPr id="165" name="Describe your users…"/>
          <p:cNvSpPr txBox="1"/>
          <p:nvPr/>
        </p:nvSpPr>
        <p:spPr>
          <a:xfrm>
            <a:off x="967314" y="3153925"/>
            <a:ext cx="20925372"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0" marR="0" lvl="0" indent="0" algn="l" defTabSz="2438338" rtl="0" eaLnBrk="1" fontAlgn="auto" latinLnBrk="0" hangingPunct="0">
              <a:lnSpc>
                <a:spcPct val="90000"/>
              </a:lnSpc>
              <a:spcBef>
                <a:spcPts val="4500"/>
              </a:spcBef>
              <a:spcAft>
                <a:spcPts val="0"/>
              </a:spcAft>
              <a:buClrTx/>
              <a:buSzTx/>
              <a:buFontTx/>
              <a:buNone/>
              <a:tabLst/>
              <a:defRPr sz="4800">
                <a:solidFill>
                  <a:srgbClr val="000000"/>
                </a:solidFill>
              </a:defRPr>
            </a:pPr>
            <a:r>
              <a:rPr kumimoji="0" lang="en-US" sz="4800" b="0" i="0" u="none" strike="noStrike" kern="0" cap="none" spc="0" normalizeH="0" baseline="0" noProof="0">
                <a:ln>
                  <a:noFill/>
                </a:ln>
                <a:solidFill>
                  <a:srgbClr val="FFFFFF"/>
                </a:solidFill>
                <a:effectLst/>
                <a:uLnTx/>
                <a:uFillTx/>
                <a:latin typeface="Trebuchet MS" panose="020B0603020202020204"/>
                <a:ea typeface="+mn-ea"/>
                <a:cs typeface="+mn-cs"/>
                <a:sym typeface="Helvetica Neue"/>
              </a:rPr>
              <a:t>At ReNote, we decided to develop an app that would best suit our vast and diverse community of students.</a:t>
            </a:r>
          </a:p>
        </p:txBody>
      </p:sp>
      <p:pic>
        <p:nvPicPr>
          <p:cNvPr id="3" name="Picture 2" descr="A group of people in suits&#10;&#10;Description automatically generated with low confidence">
            <a:extLst>
              <a:ext uri="{FF2B5EF4-FFF2-40B4-BE49-F238E27FC236}">
                <a16:creationId xmlns:a16="http://schemas.microsoft.com/office/drawing/2014/main" id="{5D9532C5-61C1-4475-A4A8-8E2C40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984" y="5800764"/>
            <a:ext cx="9753600" cy="9753600"/>
          </a:xfrm>
          <a:prstGeom prst="rect">
            <a:avLst/>
          </a:prstGeom>
        </p:spPr>
      </p:pic>
      <p:sp>
        <p:nvSpPr>
          <p:cNvPr id="6" name="Speech Bubble: Oval 5">
            <a:extLst>
              <a:ext uri="{FF2B5EF4-FFF2-40B4-BE49-F238E27FC236}">
                <a16:creationId xmlns:a16="http://schemas.microsoft.com/office/drawing/2014/main" id="{5B3BF6CA-F361-40FE-BF22-DF1EB02FB7FF}"/>
              </a:ext>
            </a:extLst>
          </p:cNvPr>
          <p:cNvSpPr/>
          <p:nvPr/>
        </p:nvSpPr>
        <p:spPr>
          <a:xfrm>
            <a:off x="13923088" y="5561166"/>
            <a:ext cx="7805819" cy="1832154"/>
          </a:xfrm>
          <a:prstGeom prst="wedgeEllipseCallou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a:solidFill>
                  <a:srgbClr val="FF0000"/>
                </a:solidFill>
              </a:rPr>
              <a:t>Rewind feature </a:t>
            </a:r>
            <a:r>
              <a:rPr lang="en-US" sz="3200">
                <a:solidFill>
                  <a:schemeClr val="bg2">
                    <a:lumMod val="10000"/>
                  </a:schemeClr>
                </a:solidFill>
              </a:rPr>
              <a:t>will make my lectures less stressful!</a:t>
            </a:r>
          </a:p>
          <a:p>
            <a:pPr marL="0" marR="0" indent="0" algn="ctr" defTabSz="2438338"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a:ln>
                <a:noFill/>
              </a:ln>
              <a:solidFill>
                <a:srgbClr val="5E5E5E"/>
              </a:solidFill>
              <a:effectLst/>
              <a:uFillTx/>
              <a:latin typeface="+mn-lt"/>
              <a:ea typeface="+mn-ea"/>
              <a:cs typeface="+mn-cs"/>
              <a:sym typeface="Helvetica Neue"/>
            </a:endParaRPr>
          </a:p>
        </p:txBody>
      </p:sp>
      <p:sp>
        <p:nvSpPr>
          <p:cNvPr id="7" name="Speech Bubble: Oval 6">
            <a:extLst>
              <a:ext uri="{FF2B5EF4-FFF2-40B4-BE49-F238E27FC236}">
                <a16:creationId xmlns:a16="http://schemas.microsoft.com/office/drawing/2014/main" id="{902722E4-1602-4129-ADCF-12D737F23F8B}"/>
              </a:ext>
            </a:extLst>
          </p:cNvPr>
          <p:cNvSpPr/>
          <p:nvPr/>
        </p:nvSpPr>
        <p:spPr>
          <a:xfrm>
            <a:off x="2643419" y="5366409"/>
            <a:ext cx="6103088" cy="2221667"/>
          </a:xfrm>
          <a:prstGeom prst="wedgeEllipseCallout">
            <a:avLst>
              <a:gd name="adj1" fmla="val 22457"/>
              <a:gd name="adj2" fmla="val 67143"/>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a:ln>
                  <a:noFill/>
                </a:ln>
                <a:solidFill>
                  <a:srgbClr val="FF0000"/>
                </a:solidFill>
                <a:effectLst/>
                <a:uFillTx/>
                <a:latin typeface="Helvetica Neue Medium"/>
                <a:ea typeface="Helvetica Neue Medium"/>
                <a:cs typeface="Helvetica Neue Medium"/>
                <a:sym typeface="Helvetica Neue Medium"/>
              </a:rPr>
              <a:t>Image and video support </a:t>
            </a:r>
            <a:r>
              <a:rPr kumimoji="0" lang="en-US" sz="3200" b="0" i="0" u="none" strike="noStrike" cap="none" spc="0" normalizeH="0" baseline="0">
                <a:ln>
                  <a:noFill/>
                </a:ln>
                <a:solidFill>
                  <a:schemeClr val="bg2">
                    <a:lumMod val="10000"/>
                  </a:schemeClr>
                </a:solidFill>
                <a:effectLst/>
                <a:uFillTx/>
                <a:latin typeface="Helvetica Neue Medium"/>
                <a:ea typeface="Helvetica Neue Medium"/>
                <a:cs typeface="Helvetica Neue Medium"/>
                <a:sym typeface="Helvetica Neue Medium"/>
              </a:rPr>
              <a:t>can make my notes more interactive!</a:t>
            </a:r>
            <a:endParaRPr kumimoji="0" lang="en-GB" sz="3200" b="0" i="0" u="none" strike="noStrike" cap="none" spc="0" normalizeH="0" baseline="0">
              <a:ln>
                <a:noFill/>
              </a:ln>
              <a:solidFill>
                <a:schemeClr val="bg2">
                  <a:lumMod val="10000"/>
                </a:schemeClr>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4265633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A1C8E3D-2813-4499-9F3F-2272B72946D2}"/>
              </a:ext>
            </a:extLst>
          </p:cNvPr>
          <p:cNvGraphicFramePr>
            <a:graphicFrameLocks noChangeAspect="1"/>
          </p:cNvGraphicFramePr>
          <p:nvPr>
            <p:extLst>
              <p:ext uri="{D42A27DB-BD31-4B8C-83A1-F6EECF244321}">
                <p14:modId xmlns:p14="http://schemas.microsoft.com/office/powerpoint/2010/main" val="1606981953"/>
              </p:ext>
            </p:extLst>
          </p:nvPr>
        </p:nvGraphicFramePr>
        <p:xfrm>
          <a:off x="6590371" y="33489"/>
          <a:ext cx="10760927" cy="13682511"/>
        </p:xfrm>
        <a:graphic>
          <a:graphicData uri="http://schemas.openxmlformats.org/presentationml/2006/ole">
            <mc:AlternateContent xmlns:mc="http://schemas.openxmlformats.org/markup-compatibility/2006">
              <mc:Choice xmlns:v="urn:schemas-microsoft-com:vml" Requires="v">
                <p:oleObj spid="_x0000_s21505" name="Document" r:id="rId3" imgW="7052374" imgH="8965676" progId="Word.Document.12">
                  <p:embed/>
                </p:oleObj>
              </mc:Choice>
              <mc:Fallback>
                <p:oleObj name="Document" r:id="rId3" imgW="7052374" imgH="8965676" progId="Word.Document.12">
                  <p:embed/>
                  <p:pic>
                    <p:nvPicPr>
                      <p:cNvPr id="6" name="Object 5">
                        <a:extLst>
                          <a:ext uri="{FF2B5EF4-FFF2-40B4-BE49-F238E27FC236}">
                            <a16:creationId xmlns:a16="http://schemas.microsoft.com/office/drawing/2014/main" id="{9A1C8E3D-2813-4499-9F3F-2272B72946D2}"/>
                          </a:ext>
                        </a:extLst>
                      </p:cNvPr>
                      <p:cNvPicPr/>
                      <p:nvPr/>
                    </p:nvPicPr>
                    <p:blipFill>
                      <a:blip r:embed="rId4"/>
                      <a:stretch>
                        <a:fillRect/>
                      </a:stretch>
                    </p:blipFill>
                    <p:spPr>
                      <a:xfrm>
                        <a:off x="6590371" y="33489"/>
                        <a:ext cx="10760927" cy="13682511"/>
                      </a:xfrm>
                      <a:prstGeom prst="rect">
                        <a:avLst/>
                      </a:prstGeom>
                    </p:spPr>
                  </p:pic>
                </p:oleObj>
              </mc:Fallback>
            </mc:AlternateContent>
          </a:graphicData>
        </a:graphic>
      </p:graphicFrame>
    </p:spTree>
    <p:extLst>
      <p:ext uri="{BB962C8B-B14F-4D97-AF65-F5344CB8AC3E}">
        <p14:creationId xmlns:p14="http://schemas.microsoft.com/office/powerpoint/2010/main" val="34117886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9BB7-214B-40F4-88BE-378236B5B9E2}"/>
              </a:ext>
            </a:extLst>
          </p:cNvPr>
          <p:cNvSpPr>
            <a:spLocks noGrp="1"/>
          </p:cNvSpPr>
          <p:nvPr>
            <p:ph type="title"/>
          </p:nvPr>
        </p:nvSpPr>
        <p:spPr/>
        <p:txBody>
          <a:bodyPr/>
          <a:lstStyle/>
          <a:p>
            <a:r>
              <a:rPr lang="en-US">
                <a:solidFill>
                  <a:schemeClr val="bg1"/>
                </a:solidFill>
              </a:rPr>
              <a:t>Affinity chart</a:t>
            </a:r>
            <a:endParaRPr lang="en-GB"/>
          </a:p>
        </p:txBody>
      </p:sp>
      <p:pic>
        <p:nvPicPr>
          <p:cNvPr id="5" name="Picture 4" descr="Timeline&#10;&#10;Description automatically generated">
            <a:extLst>
              <a:ext uri="{FF2B5EF4-FFF2-40B4-BE49-F238E27FC236}">
                <a16:creationId xmlns:a16="http://schemas.microsoft.com/office/drawing/2014/main" id="{29CC6EDA-4E17-4646-B610-42ABE9FBB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031" y="1906541"/>
            <a:ext cx="22424679" cy="11032041"/>
          </a:xfrm>
          <a:prstGeom prst="rect">
            <a:avLst/>
          </a:prstGeom>
        </p:spPr>
      </p:pic>
      <p:sp>
        <p:nvSpPr>
          <p:cNvPr id="6" name="TextBox 5">
            <a:extLst>
              <a:ext uri="{FF2B5EF4-FFF2-40B4-BE49-F238E27FC236}">
                <a16:creationId xmlns:a16="http://schemas.microsoft.com/office/drawing/2014/main" id="{A2FC2451-7FD9-43A9-81D1-3BE16BF732EC}"/>
              </a:ext>
            </a:extLst>
          </p:cNvPr>
          <p:cNvSpPr txBox="1"/>
          <p:nvPr/>
        </p:nvSpPr>
        <p:spPr>
          <a:xfrm>
            <a:off x="3465398" y="3342827"/>
            <a:ext cx="204382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UI design</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7" name="TextBox 6">
            <a:extLst>
              <a:ext uri="{FF2B5EF4-FFF2-40B4-BE49-F238E27FC236}">
                <a16:creationId xmlns:a16="http://schemas.microsoft.com/office/drawing/2014/main" id="{22CC7FC0-445A-4654-9B89-ABE0DCEA0552}"/>
              </a:ext>
            </a:extLst>
          </p:cNvPr>
          <p:cNvSpPr txBox="1"/>
          <p:nvPr/>
        </p:nvSpPr>
        <p:spPr>
          <a:xfrm>
            <a:off x="5509227" y="12183707"/>
            <a:ext cx="17296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Drawing</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8" name="TextBox 7">
            <a:extLst>
              <a:ext uri="{FF2B5EF4-FFF2-40B4-BE49-F238E27FC236}">
                <a16:creationId xmlns:a16="http://schemas.microsoft.com/office/drawing/2014/main" id="{B2600152-D3A9-4EB3-814A-A7660BE0B58F}"/>
              </a:ext>
            </a:extLst>
          </p:cNvPr>
          <p:cNvSpPr txBox="1"/>
          <p:nvPr/>
        </p:nvSpPr>
        <p:spPr>
          <a:xfrm>
            <a:off x="11562969" y="11927166"/>
            <a:ext cx="302647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Administrative</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9" name="TextBox 8">
            <a:extLst>
              <a:ext uri="{FF2B5EF4-FFF2-40B4-BE49-F238E27FC236}">
                <a16:creationId xmlns:a16="http://schemas.microsoft.com/office/drawing/2014/main" id="{5B5918A2-0BF4-4F59-A2A9-873141DE0BCF}"/>
              </a:ext>
            </a:extLst>
          </p:cNvPr>
          <p:cNvSpPr txBox="1"/>
          <p:nvPr/>
        </p:nvSpPr>
        <p:spPr>
          <a:xfrm>
            <a:off x="12804286" y="10974342"/>
            <a:ext cx="375583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Input mechanisms</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0" name="TextBox 9">
            <a:extLst>
              <a:ext uri="{FF2B5EF4-FFF2-40B4-BE49-F238E27FC236}">
                <a16:creationId xmlns:a16="http://schemas.microsoft.com/office/drawing/2014/main" id="{C798B0F2-4864-4BB9-B9AE-C7D4505F4201}"/>
              </a:ext>
            </a:extLst>
          </p:cNvPr>
          <p:cNvSpPr txBox="1"/>
          <p:nvPr/>
        </p:nvSpPr>
        <p:spPr>
          <a:xfrm>
            <a:off x="18015074" y="10092168"/>
            <a:ext cx="232114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Out-of-app</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1" name="TextBox 10">
            <a:extLst>
              <a:ext uri="{FF2B5EF4-FFF2-40B4-BE49-F238E27FC236}">
                <a16:creationId xmlns:a16="http://schemas.microsoft.com/office/drawing/2014/main" id="{23655190-39E6-4277-91D4-E34BD01C2842}"/>
              </a:ext>
            </a:extLst>
          </p:cNvPr>
          <p:cNvSpPr txBox="1"/>
          <p:nvPr/>
        </p:nvSpPr>
        <p:spPr>
          <a:xfrm>
            <a:off x="15372296" y="4827794"/>
            <a:ext cx="11878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NFRs</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12" name="TextBox 11">
            <a:extLst>
              <a:ext uri="{FF2B5EF4-FFF2-40B4-BE49-F238E27FC236}">
                <a16:creationId xmlns:a16="http://schemas.microsoft.com/office/drawing/2014/main" id="{D24CED5D-4536-4A91-B4D7-DA724260A368}"/>
              </a:ext>
            </a:extLst>
          </p:cNvPr>
          <p:cNvSpPr txBox="1"/>
          <p:nvPr/>
        </p:nvSpPr>
        <p:spPr>
          <a:xfrm>
            <a:off x="6555322" y="2454105"/>
            <a:ext cx="190436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Ink Free" panose="03080402000500000000" pitchFamily="66" charset="0"/>
                <a:sym typeface="Helvetica Neue"/>
              </a:rPr>
              <a:t>Rich text</a:t>
            </a:r>
            <a:endParaRPr kumimoji="0" lang="en-GB" sz="3600" b="0" i="0" u="none" strike="noStrike" cap="none" spc="0" normalizeH="0" baseline="0">
              <a:ln>
                <a:noFill/>
              </a:ln>
              <a:solidFill>
                <a:schemeClr val="bg1"/>
              </a:solidFill>
              <a:effectLst/>
              <a:uFillTx/>
              <a:latin typeface="Ink Free" panose="03080402000500000000" pitchFamily="66" charset="0"/>
              <a:sym typeface="Helvetica Neue"/>
            </a:endParaRPr>
          </a:p>
        </p:txBody>
      </p:sp>
      <p:sp>
        <p:nvSpPr>
          <p:cNvPr id="4" name="TextBox 3">
            <a:extLst>
              <a:ext uri="{FF2B5EF4-FFF2-40B4-BE49-F238E27FC236}">
                <a16:creationId xmlns:a16="http://schemas.microsoft.com/office/drawing/2014/main" id="{461DF936-6EC6-456A-96F7-01B4BC641F72}"/>
              </a:ext>
            </a:extLst>
          </p:cNvPr>
          <p:cNvSpPr txBox="1"/>
          <p:nvPr/>
        </p:nvSpPr>
        <p:spPr>
          <a:xfrm>
            <a:off x="18171042" y="1044785"/>
            <a:ext cx="4210574" cy="841256"/>
          </a:xfrm>
          <a:prstGeom prst="rect">
            <a:avLst/>
          </a:prstGeom>
          <a:solidFill>
            <a:schemeClr val="accent4">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solidFill>
                  <a:schemeClr val="bg2">
                    <a:lumMod val="10000"/>
                  </a:schemeClr>
                </a:solidFill>
              </a:rPr>
              <a:t>    = Core Features</a:t>
            </a:r>
            <a:br>
              <a:rPr lang="en-US">
                <a:solidFill>
                  <a:schemeClr val="bg2">
                    <a:lumMod val="10000"/>
                  </a:schemeClr>
                </a:solidFill>
              </a:rPr>
            </a:br>
            <a:r>
              <a:rPr lang="en-US">
                <a:solidFill>
                  <a:schemeClr val="bg2">
                    <a:lumMod val="10000"/>
                  </a:schemeClr>
                </a:solidFill>
              </a:rPr>
              <a:t>    = Our Other Requirements</a:t>
            </a: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B601D40B-F645-4D7C-8751-E722E6F826DF}"/>
                  </a:ext>
                </a:extLst>
              </p14:cNvPr>
              <p14:cNvContentPartPr/>
              <p14:nvPr/>
            </p14:nvContentPartPr>
            <p14:xfrm>
              <a:off x="18284961" y="1100001"/>
              <a:ext cx="240840" cy="254520"/>
            </p14:xfrm>
          </p:contentPart>
        </mc:Choice>
        <mc:Fallback>
          <p:pic>
            <p:nvPicPr>
              <p:cNvPr id="14" name="Ink 13">
                <a:extLst>
                  <a:ext uri="{FF2B5EF4-FFF2-40B4-BE49-F238E27FC236}">
                    <a16:creationId xmlns:a16="http://schemas.microsoft.com/office/drawing/2014/main" id="{B601D40B-F645-4D7C-8751-E722E6F826DF}"/>
                  </a:ext>
                </a:extLst>
              </p:cNvPr>
              <p:cNvPicPr/>
              <p:nvPr/>
            </p:nvPicPr>
            <p:blipFill>
              <a:blip r:embed="rId5"/>
              <a:stretch>
                <a:fillRect/>
              </a:stretch>
            </p:blipFill>
            <p:spPr>
              <a:xfrm>
                <a:off x="18275961" y="1091001"/>
                <a:ext cx="2584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A3DC5CCE-0AD0-476C-8FCB-E805CBBB3F33}"/>
                  </a:ext>
                </a:extLst>
              </p14:cNvPr>
              <p14:cNvContentPartPr/>
              <p14:nvPr/>
            </p14:nvContentPartPr>
            <p14:xfrm>
              <a:off x="18255081" y="1517961"/>
              <a:ext cx="182880" cy="280800"/>
            </p14:xfrm>
          </p:contentPart>
        </mc:Choice>
        <mc:Fallback>
          <p:pic>
            <p:nvPicPr>
              <p:cNvPr id="15" name="Ink 14">
                <a:extLst>
                  <a:ext uri="{FF2B5EF4-FFF2-40B4-BE49-F238E27FC236}">
                    <a16:creationId xmlns:a16="http://schemas.microsoft.com/office/drawing/2014/main" id="{A3DC5CCE-0AD0-476C-8FCB-E805CBBB3F33}"/>
                  </a:ext>
                </a:extLst>
              </p:cNvPr>
              <p:cNvPicPr/>
              <p:nvPr/>
            </p:nvPicPr>
            <p:blipFill>
              <a:blip r:embed="rId7"/>
              <a:stretch>
                <a:fillRect/>
              </a:stretch>
            </p:blipFill>
            <p:spPr>
              <a:xfrm>
                <a:off x="18246081" y="1508961"/>
                <a:ext cx="200520" cy="298440"/>
              </a:xfrm>
              <a:prstGeom prst="rect">
                <a:avLst/>
              </a:prstGeom>
            </p:spPr>
          </p:pic>
        </mc:Fallback>
      </mc:AlternateContent>
      <p:grpSp>
        <p:nvGrpSpPr>
          <p:cNvPr id="17" name="Group 16">
            <a:extLst>
              <a:ext uri="{FF2B5EF4-FFF2-40B4-BE49-F238E27FC236}">
                <a16:creationId xmlns:a16="http://schemas.microsoft.com/office/drawing/2014/main" id="{2E85966E-B226-4415-B8FF-F804F18E8534}"/>
              </a:ext>
            </a:extLst>
          </p:cNvPr>
          <p:cNvGrpSpPr/>
          <p:nvPr/>
        </p:nvGrpSpPr>
        <p:grpSpPr>
          <a:xfrm>
            <a:off x="11694120" y="11467509"/>
            <a:ext cx="293760" cy="357840"/>
            <a:chOff x="11694120" y="11467509"/>
            <a:chExt cx="293760" cy="35784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38D370C-1112-4E40-9D2D-F405F03C1080}"/>
                    </a:ext>
                  </a:extLst>
                </p14:cNvPr>
                <p14:cNvContentPartPr/>
                <p14:nvPr/>
              </p14:nvContentPartPr>
              <p14:xfrm>
                <a:off x="11834520" y="11570829"/>
                <a:ext cx="5760" cy="4680"/>
              </p14:xfrm>
            </p:contentPart>
          </mc:Choice>
          <mc:Fallback>
            <p:pic>
              <p:nvPicPr>
                <p:cNvPr id="3" name="Ink 2">
                  <a:extLst>
                    <a:ext uri="{FF2B5EF4-FFF2-40B4-BE49-F238E27FC236}">
                      <a16:creationId xmlns:a16="http://schemas.microsoft.com/office/drawing/2014/main" id="{F38D370C-1112-4E40-9D2D-F405F03C1080}"/>
                    </a:ext>
                  </a:extLst>
                </p:cNvPr>
                <p:cNvPicPr/>
                <p:nvPr/>
              </p:nvPicPr>
              <p:blipFill>
                <a:blip r:embed="rId9"/>
                <a:stretch>
                  <a:fillRect/>
                </a:stretch>
              </p:blipFill>
              <p:spPr>
                <a:xfrm>
                  <a:off x="11824920" y="11562472"/>
                  <a:ext cx="24576" cy="21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E86E5AC4-6D5F-486E-A972-675C97167270}"/>
                    </a:ext>
                  </a:extLst>
                </p14:cNvPr>
                <p14:cNvContentPartPr/>
                <p14:nvPr/>
              </p14:nvContentPartPr>
              <p14:xfrm>
                <a:off x="11759640" y="11546709"/>
                <a:ext cx="22680" cy="45720"/>
              </p14:xfrm>
            </p:contentPart>
          </mc:Choice>
          <mc:Fallback>
            <p:pic>
              <p:nvPicPr>
                <p:cNvPr id="13" name="Ink 12">
                  <a:extLst>
                    <a:ext uri="{FF2B5EF4-FFF2-40B4-BE49-F238E27FC236}">
                      <a16:creationId xmlns:a16="http://schemas.microsoft.com/office/drawing/2014/main" id="{E86E5AC4-6D5F-486E-A972-675C97167270}"/>
                    </a:ext>
                  </a:extLst>
                </p:cNvPr>
                <p:cNvPicPr/>
                <p:nvPr/>
              </p:nvPicPr>
              <p:blipFill>
                <a:blip r:embed="rId11"/>
                <a:stretch>
                  <a:fillRect/>
                </a:stretch>
              </p:blipFill>
              <p:spPr>
                <a:xfrm>
                  <a:off x="11750640" y="11537709"/>
                  <a:ext cx="403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E9C6CF71-4BF2-439B-A3E7-270430B6FD5B}"/>
                    </a:ext>
                  </a:extLst>
                </p14:cNvPr>
                <p14:cNvContentPartPr/>
                <p14:nvPr/>
              </p14:nvContentPartPr>
              <p14:xfrm>
                <a:off x="11694120" y="11467509"/>
                <a:ext cx="293760" cy="357840"/>
              </p14:xfrm>
            </p:contentPart>
          </mc:Choice>
          <mc:Fallback>
            <p:pic>
              <p:nvPicPr>
                <p:cNvPr id="16" name="Ink 15">
                  <a:extLst>
                    <a:ext uri="{FF2B5EF4-FFF2-40B4-BE49-F238E27FC236}">
                      <a16:creationId xmlns:a16="http://schemas.microsoft.com/office/drawing/2014/main" id="{E9C6CF71-4BF2-439B-A3E7-270430B6FD5B}"/>
                    </a:ext>
                  </a:extLst>
                </p:cNvPr>
                <p:cNvPicPr/>
                <p:nvPr/>
              </p:nvPicPr>
              <p:blipFill>
                <a:blip r:embed="rId13"/>
                <a:stretch>
                  <a:fillRect/>
                </a:stretch>
              </p:blipFill>
              <p:spPr>
                <a:xfrm>
                  <a:off x="11685120" y="11458509"/>
                  <a:ext cx="311400" cy="37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193C74FE-83FD-49E5-8D82-CD70660202A3}"/>
                  </a:ext>
                </a:extLst>
              </p14:cNvPr>
              <p14:cNvContentPartPr/>
              <p14:nvPr/>
            </p14:nvContentPartPr>
            <p14:xfrm>
              <a:off x="15021600" y="4857189"/>
              <a:ext cx="319320" cy="458640"/>
            </p14:xfrm>
          </p:contentPart>
        </mc:Choice>
        <mc:Fallback>
          <p:pic>
            <p:nvPicPr>
              <p:cNvPr id="18" name="Ink 17">
                <a:extLst>
                  <a:ext uri="{FF2B5EF4-FFF2-40B4-BE49-F238E27FC236}">
                    <a16:creationId xmlns:a16="http://schemas.microsoft.com/office/drawing/2014/main" id="{193C74FE-83FD-49E5-8D82-CD70660202A3}"/>
                  </a:ext>
                </a:extLst>
              </p:cNvPr>
              <p:cNvPicPr/>
              <p:nvPr/>
            </p:nvPicPr>
            <p:blipFill>
              <a:blip r:embed="rId15"/>
              <a:stretch>
                <a:fillRect/>
              </a:stretch>
            </p:blipFill>
            <p:spPr>
              <a:xfrm>
                <a:off x="15012600" y="4848189"/>
                <a:ext cx="336960" cy="476280"/>
              </a:xfrm>
              <a:prstGeom prst="rect">
                <a:avLst/>
              </a:prstGeom>
            </p:spPr>
          </p:pic>
        </mc:Fallback>
      </mc:AlternateContent>
    </p:spTree>
    <p:extLst>
      <p:ext uri="{BB962C8B-B14F-4D97-AF65-F5344CB8AC3E}">
        <p14:creationId xmlns:p14="http://schemas.microsoft.com/office/powerpoint/2010/main" val="16558961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8434-7023-4488-9A7C-5038A9E7A1A7}"/>
              </a:ext>
            </a:extLst>
          </p:cNvPr>
          <p:cNvSpPr>
            <a:spLocks noGrp="1"/>
          </p:cNvSpPr>
          <p:nvPr>
            <p:ph type="title"/>
          </p:nvPr>
        </p:nvSpPr>
        <p:spPr/>
        <p:txBody>
          <a:bodyPr/>
          <a:lstStyle/>
          <a:p>
            <a:r>
              <a:rPr lang="en-US">
                <a:solidFill>
                  <a:schemeClr val="bg1"/>
                </a:solidFill>
              </a:rPr>
              <a:t>Non-Functional Requirements</a:t>
            </a:r>
          </a:p>
        </p:txBody>
      </p:sp>
      <p:sp>
        <p:nvSpPr>
          <p:cNvPr id="6" name="Here you should describe the problem that you’re addressing:…">
            <a:extLst>
              <a:ext uri="{FF2B5EF4-FFF2-40B4-BE49-F238E27FC236}">
                <a16:creationId xmlns:a16="http://schemas.microsoft.com/office/drawing/2014/main" id="{E6525AAF-5AA5-4152-A352-DAE8B713386A}"/>
              </a:ext>
            </a:extLst>
          </p:cNvPr>
          <p:cNvSpPr txBox="1"/>
          <p:nvPr/>
        </p:nvSpPr>
        <p:spPr>
          <a:xfrm>
            <a:off x="1131093" y="3076906"/>
            <a:ext cx="20102125" cy="10125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90000"/>
              </a:lnSpc>
              <a:spcBef>
                <a:spcPts val="4500"/>
              </a:spcBef>
              <a:defRPr sz="4800">
                <a:solidFill>
                  <a:srgbClr val="000000"/>
                </a:solidFill>
              </a:defRPr>
            </a:pPr>
            <a:r>
              <a:rPr lang="en-US" sz="4800">
                <a:solidFill>
                  <a:schemeClr val="bg1"/>
                </a:solidFill>
              </a:rPr>
              <a:t>Non-functional requirements are critical to the success of the platform. Some specific examples:</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App launching in under 5 seconds</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Responsive operations within the application</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Low memory/storage footprints</a:t>
            </a:r>
          </a:p>
          <a:p>
            <a:pPr algn="l">
              <a:lnSpc>
                <a:spcPct val="90000"/>
              </a:lnSpc>
              <a:spcBef>
                <a:spcPts val="4500"/>
              </a:spcBef>
              <a:defRPr sz="4800">
                <a:solidFill>
                  <a:srgbClr val="000000"/>
                </a:solidFill>
              </a:defRPr>
            </a:pPr>
            <a:r>
              <a:rPr lang="en-US" sz="4800">
                <a:solidFill>
                  <a:schemeClr val="bg1"/>
                </a:solidFill>
              </a:rPr>
              <a:t>To achieve these, we need to:</a:t>
            </a:r>
          </a:p>
          <a:p>
            <a:pPr marL="685800" indent="-685800" algn="l">
              <a:lnSpc>
                <a:spcPct val="90000"/>
              </a:lnSpc>
              <a:spcBef>
                <a:spcPts val="4500"/>
              </a:spcBef>
              <a:buFont typeface="Arial"/>
              <a:buChar char="•"/>
              <a:defRPr sz="4800">
                <a:solidFill>
                  <a:srgbClr val="000000"/>
                </a:solidFill>
              </a:defRPr>
            </a:pPr>
            <a:r>
              <a:rPr lang="en-US" sz="4800">
                <a:solidFill>
                  <a:schemeClr val="bg1"/>
                </a:solidFill>
              </a:rPr>
              <a:t>Take them into consideration during app development</a:t>
            </a:r>
          </a:p>
          <a:p>
            <a:pPr marL="685800" indent="-685800" algn="l">
              <a:lnSpc>
                <a:spcPct val="90000"/>
              </a:lnSpc>
              <a:spcBef>
                <a:spcPts val="4500"/>
              </a:spcBef>
              <a:buFont typeface="Arial"/>
              <a:buChar char="•"/>
              <a:defRPr sz="4800">
                <a:solidFill>
                  <a:srgbClr val="000000"/>
                </a:solidFill>
              </a:defRPr>
            </a:pPr>
            <a:r>
              <a:rPr lang="en-US" sz="4800">
                <a:solidFill>
                  <a:schemeClr val="bg1"/>
                </a:solidFill>
                <a:ea typeface="+mn-lt"/>
                <a:cs typeface="+mn-lt"/>
              </a:rPr>
              <a:t>Measure the performance through integration testing</a:t>
            </a:r>
            <a:endParaRPr lang="en-US" sz="4800">
              <a:solidFill>
                <a:schemeClr val="bg1"/>
              </a:solidFill>
            </a:endParaRPr>
          </a:p>
          <a:p>
            <a:pPr marL="685800" indent="-685800" algn="l">
              <a:lnSpc>
                <a:spcPct val="90000"/>
              </a:lnSpc>
              <a:spcBef>
                <a:spcPts val="4500"/>
              </a:spcBef>
              <a:buFont typeface="Arial" panose="020B0604020202020204" pitchFamily="34" charset="0"/>
              <a:buChar char="•"/>
              <a:defRPr sz="4800">
                <a:solidFill>
                  <a:srgbClr val="000000"/>
                </a:solidFill>
              </a:defRPr>
            </a:pPr>
            <a:endParaRPr lang="en-US" sz="4800">
              <a:solidFill>
                <a:schemeClr val="bg1"/>
              </a:solidFill>
            </a:endParaRPr>
          </a:p>
        </p:txBody>
      </p:sp>
    </p:spTree>
    <p:extLst>
      <p:ext uri="{BB962C8B-B14F-4D97-AF65-F5344CB8AC3E}">
        <p14:creationId xmlns:p14="http://schemas.microsoft.com/office/powerpoint/2010/main" val="8151369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Introduction"/>
          <p:cNvSpPr txBox="1">
            <a:spLocks noGrp="1"/>
          </p:cNvSpPr>
          <p:nvPr>
            <p:ph type="title"/>
          </p:nvPr>
        </p:nvSpPr>
        <p:spPr>
          <a:prstGeom prst="rect">
            <a:avLst/>
          </a:prstGeom>
        </p:spPr>
        <p:txBody>
          <a:bodyPr lIns="50800" tIns="50800" rIns="50800" bIns="50800" anchor="t">
            <a:normAutofit/>
          </a:bodyPr>
          <a:lstStyle/>
          <a:p>
            <a:r>
              <a:rPr lang="en-US">
                <a:solidFill>
                  <a:schemeClr val="bg1"/>
                </a:solidFill>
              </a:rPr>
              <a:t>Our plan</a:t>
            </a:r>
          </a:p>
        </p:txBody>
      </p:sp>
      <p:sp>
        <p:nvSpPr>
          <p:cNvPr id="157" name="Here you should describe the problem that you’re addressing:…"/>
          <p:cNvSpPr txBox="1"/>
          <p:nvPr/>
        </p:nvSpPr>
        <p:spPr>
          <a:xfrm>
            <a:off x="1131094" y="4100932"/>
            <a:ext cx="20102125" cy="6487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Create a note-taking experience for students who don’t want to miss anything</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The “Rewind” system: a killer feature for audio recording and real-time playback of your notetaking as-it-happened</a:t>
            </a:r>
          </a:p>
          <a:p>
            <a:pPr marL="685800" indent="-685800" algn="l">
              <a:lnSpc>
                <a:spcPct val="90000"/>
              </a:lnSpc>
              <a:spcBef>
                <a:spcPts val="4500"/>
              </a:spcBef>
              <a:buFont typeface="Arial" panose="020B0604020202020204" pitchFamily="34" charset="0"/>
              <a:buChar char="•"/>
              <a:defRPr sz="4800">
                <a:solidFill>
                  <a:srgbClr val="000000"/>
                </a:solidFill>
              </a:defRPr>
            </a:pPr>
            <a:r>
              <a:rPr lang="en-US" sz="4800">
                <a:solidFill>
                  <a:schemeClr val="bg1"/>
                </a:solidFill>
              </a:rPr>
              <a:t>Think: the best of Notability, Apple Notes and Google Keep, all in one app</a:t>
            </a:r>
          </a:p>
          <a:p>
            <a:pPr marL="685800" indent="-685800" algn="l">
              <a:lnSpc>
                <a:spcPct val="90000"/>
              </a:lnSpc>
              <a:spcBef>
                <a:spcPts val="4500"/>
              </a:spcBef>
              <a:buFont typeface="Arial" panose="020B0604020202020204" pitchFamily="34" charset="0"/>
              <a:buChar char="•"/>
              <a:defRPr sz="4800">
                <a:solidFill>
                  <a:srgbClr val="000000"/>
                </a:solidFill>
              </a:defRPr>
            </a:pPr>
            <a:endParaRPr lang="en-US" sz="4800">
              <a:solidFill>
                <a:schemeClr val="bg1"/>
              </a:solidFill>
            </a:endParaRPr>
          </a:p>
        </p:txBody>
      </p:sp>
    </p:spTree>
    <p:extLst>
      <p:ext uri="{BB962C8B-B14F-4D97-AF65-F5344CB8AC3E}">
        <p14:creationId xmlns:p14="http://schemas.microsoft.com/office/powerpoint/2010/main" val="18874367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B100-D135-422A-B126-FF7053E5DC94}"/>
              </a:ext>
            </a:extLst>
          </p:cNvPr>
          <p:cNvSpPr>
            <a:spLocks noGrp="1"/>
          </p:cNvSpPr>
          <p:nvPr>
            <p:ph type="title"/>
          </p:nvPr>
        </p:nvSpPr>
        <p:spPr>
          <a:xfrm>
            <a:off x="8826033" y="6140525"/>
            <a:ext cx="5207933" cy="1434949"/>
          </a:xfrm>
        </p:spPr>
        <p:txBody>
          <a:bodyPr>
            <a:normAutofit/>
          </a:bodyPr>
          <a:lstStyle/>
          <a:p>
            <a:r>
              <a:rPr lang="en-US">
                <a:solidFill>
                  <a:schemeClr val="bg1"/>
                </a:solidFill>
              </a:rPr>
              <a:t>Our vision</a:t>
            </a:r>
            <a:endParaRPr lang="en-GB"/>
          </a:p>
        </p:txBody>
      </p:sp>
    </p:spTree>
    <p:extLst>
      <p:ext uri="{BB962C8B-B14F-4D97-AF65-F5344CB8AC3E}">
        <p14:creationId xmlns:p14="http://schemas.microsoft.com/office/powerpoint/2010/main" val="25549928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 application&#10;&#10;Description automatically generated">
            <a:extLst>
              <a:ext uri="{FF2B5EF4-FFF2-40B4-BE49-F238E27FC236}">
                <a16:creationId xmlns:a16="http://schemas.microsoft.com/office/drawing/2014/main" id="{7C637968-FB00-4624-87A4-C72865099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346" y="3378085"/>
            <a:ext cx="10179204" cy="7629000"/>
          </a:xfrm>
          <a:prstGeom prst="rect">
            <a:avLst/>
          </a:prstGeom>
        </p:spPr>
      </p:pic>
      <p:sp>
        <p:nvSpPr>
          <p:cNvPr id="4" name="Rectangle 3">
            <a:extLst>
              <a:ext uri="{FF2B5EF4-FFF2-40B4-BE49-F238E27FC236}">
                <a16:creationId xmlns:a16="http://schemas.microsoft.com/office/drawing/2014/main" id="{16A0BE12-8AF0-4BAE-849B-A966CFFF83C6}"/>
              </a:ext>
            </a:extLst>
          </p:cNvPr>
          <p:cNvSpPr/>
          <p:nvPr/>
        </p:nvSpPr>
        <p:spPr>
          <a:xfrm>
            <a:off x="12636500" y="521335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onitor, electronics, display&#10;&#10;Description automatically generated">
            <a:extLst>
              <a:ext uri="{FF2B5EF4-FFF2-40B4-BE49-F238E27FC236}">
                <a16:creationId xmlns:a16="http://schemas.microsoft.com/office/drawing/2014/main" id="{33379F11-89EB-44E6-AC4A-B16C46C01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975" y="2547938"/>
            <a:ext cx="11477625" cy="9305925"/>
          </a:xfrm>
          <a:prstGeom prst="rect">
            <a:avLst/>
          </a:prstGeom>
          <a:effectLst>
            <a:reflection stA="20000" endPos="65000" dist="50800" dir="5400000" sy="-100000" algn="bl" rotWithShape="0"/>
          </a:effectLst>
        </p:spPr>
      </p:pic>
      <p:pic>
        <p:nvPicPr>
          <p:cNvPr id="3" name="Picture 2" descr="Graphical user interface, text&#10;&#10;Description automatically generated">
            <a:extLst>
              <a:ext uri="{FF2B5EF4-FFF2-40B4-BE49-F238E27FC236}">
                <a16:creationId xmlns:a16="http://schemas.microsoft.com/office/drawing/2014/main" id="{99E9698F-7285-4CEA-8BA4-59E33B33A310}"/>
              </a:ext>
            </a:extLst>
          </p:cNvPr>
          <p:cNvPicPr>
            <a:picLocks noChangeAspect="1"/>
          </p:cNvPicPr>
          <p:nvPr/>
        </p:nvPicPr>
        <p:blipFill rotWithShape="1">
          <a:blip r:embed="rId3">
            <a:extLst>
              <a:ext uri="{28A0092B-C50C-407E-A947-70E740481C1C}">
                <a14:useLocalDpi xmlns:a14="http://schemas.microsoft.com/office/drawing/2010/main" val="0"/>
              </a:ext>
            </a:extLst>
          </a:blip>
          <a:srcRect l="189" t="355"/>
          <a:stretch/>
        </p:blipFill>
        <p:spPr>
          <a:xfrm>
            <a:off x="5778000" y="3376800"/>
            <a:ext cx="10195365" cy="7628400"/>
          </a:xfrm>
          <a:prstGeom prst="rect">
            <a:avLst/>
          </a:prstGeom>
        </p:spPr>
      </p:pic>
      <p:sp>
        <p:nvSpPr>
          <p:cNvPr id="6" name="Rectangle 5">
            <a:extLst>
              <a:ext uri="{FF2B5EF4-FFF2-40B4-BE49-F238E27FC236}">
                <a16:creationId xmlns:a16="http://schemas.microsoft.com/office/drawing/2014/main" id="{297C8B31-F1DE-4F43-95ED-8E811401CF40}"/>
              </a:ext>
            </a:extLst>
          </p:cNvPr>
          <p:cNvSpPr/>
          <p:nvPr/>
        </p:nvSpPr>
        <p:spPr>
          <a:xfrm>
            <a:off x="12649200" y="5187950"/>
            <a:ext cx="679450" cy="508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566062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21_BasicWhite</vt:lpstr>
      <vt:lpstr>PowerPoint Presentation</vt:lpstr>
      <vt:lpstr>Listening to community’s needs</vt:lpstr>
      <vt:lpstr>PowerPoint Presentation</vt:lpstr>
      <vt:lpstr>Affinity chart</vt:lpstr>
      <vt:lpstr>Non-Functional Requirements</vt:lpstr>
      <vt:lpstr>Our plan</vt:lpstr>
      <vt:lpstr>Our vision</vt:lpstr>
      <vt:lpstr>PowerPoint Presentation</vt:lpstr>
      <vt:lpstr>PowerPoint Presentation</vt:lpstr>
      <vt:lpstr>PowerPoint Presentation</vt:lpstr>
      <vt:lpstr>PowerPoint Presentation</vt:lpstr>
      <vt:lpstr>Architecture &amp; Design</vt:lpstr>
      <vt:lpstr>Project Plan</vt:lpstr>
      <vt:lpstr>Timeline</vt:lpstr>
      <vt:lpstr>ReNote: coming sooner than you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398: Design Review</dc:title>
  <cp:revision>1</cp:revision>
  <dcterms:modified xsi:type="dcterms:W3CDTF">2022-01-28T15:50:06Z</dcterms:modified>
</cp:coreProperties>
</file>