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6" r:id="rId4"/>
    <p:sldId id="274" r:id="rId5"/>
    <p:sldId id="267" r:id="rId6"/>
    <p:sldId id="260" r:id="rId7"/>
    <p:sldId id="275" r:id="rId8"/>
    <p:sldId id="277" r:id="rId9"/>
    <p:sldId id="276" r:id="rId10"/>
    <p:sldId id="27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02"/>
  </p:normalViewPr>
  <p:slideViewPr>
    <p:cSldViewPr snapToGrid="0" snapToObjects="1" showGuides="1">
      <p:cViewPr varScale="1">
        <p:scale>
          <a:sx n="86" d="100"/>
          <a:sy n="86" d="100"/>
        </p:scale>
        <p:origin x="4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</a:t>
            </a:r>
          </a:p>
          <a:p>
            <a:r>
              <a:rPr lang="en-US" dirty="0"/>
              <a:t>Quisque ac orci in turpis dapibus sagittis.</a:t>
            </a:r>
          </a:p>
          <a:p>
            <a:r>
              <a:rPr lang="en-US" dirty="0"/>
              <a:t>Donec vitae justo et neque mollis consectetur.</a:t>
            </a:r>
          </a:p>
          <a:p>
            <a:r>
              <a:rPr lang="en-US" dirty="0"/>
              <a:t>Etiam aliquet ex sed bibendum consequat.</a:t>
            </a:r>
          </a:p>
          <a:p>
            <a:r>
              <a:rPr lang="en-US" dirty="0"/>
              <a:t>Cras lacinia est ac elit dignissim varius.</a:t>
            </a:r>
          </a:p>
          <a:p>
            <a:r>
              <a:rPr lang="en-US" dirty="0"/>
              <a:t>Duis sit amet odio facilisis turpis sodales placerat.</a:t>
            </a:r>
          </a:p>
          <a:p>
            <a:r>
              <a:rPr lang="en-US" dirty="0"/>
              <a:t>Justo et neque odio facilisis turpis sodales placerat.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</a:t>
            </a:r>
          </a:p>
        </p:txBody>
      </p:sp>
      <p:sp>
        <p:nvSpPr>
          <p:cNvPr id="13" name="Compare Section">
            <a:extLst>
              <a:ext uri="{FF2B5EF4-FFF2-40B4-BE49-F238E27FC236}">
                <a16:creationId xmlns:a16="http://schemas.microsoft.com/office/drawing/2014/main" id="{384880BB-377B-F24A-A7CA-B308CACEC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Section</a:t>
            </a:r>
          </a:p>
        </p:txBody>
      </p:sp>
      <p:sp>
        <p:nvSpPr>
          <p:cNvPr id="14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Lorem ipsum dolor sit amet, punit et consectetur adipiscing elit. Mauris and vehicula dui in neque dignissim, in nisl varius. Sed and erat ut magna.</a:t>
            </a:r>
          </a:p>
          <a:p>
            <a:r>
              <a:rPr lang="en-US" dirty="0"/>
              <a:t>Lorem ipsum dolor </a:t>
            </a:r>
          </a:p>
          <a:p>
            <a:r>
              <a:rPr lang="en-US" dirty="0"/>
              <a:t>Punit et consectetur </a:t>
            </a:r>
          </a:p>
          <a:p>
            <a:pPr lvl="1"/>
            <a:r>
              <a:rPr lang="en-US" dirty="0"/>
              <a:t>Lobortis</a:t>
            </a:r>
          </a:p>
          <a:p>
            <a:pPr lvl="1"/>
            <a:r>
              <a:rPr lang="en-US" dirty="0"/>
              <a:t>Convallis</a:t>
            </a:r>
          </a:p>
          <a:p>
            <a:pPr lvl="1"/>
            <a:r>
              <a:rPr lang="en-US" dirty="0"/>
              <a:t>Egestas</a:t>
            </a:r>
          </a:p>
        </p:txBody>
      </p:sp>
      <p:sp>
        <p:nvSpPr>
          <p:cNvPr id="15" name="Contrast Section">
            <a:extLst>
              <a:ext uri="{FF2B5EF4-FFF2-40B4-BE49-F238E27FC236}">
                <a16:creationId xmlns:a16="http://schemas.microsoft.com/office/drawing/2014/main" id="{E0F9A328-ECA9-CC4E-B0A6-FA23EEE99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Contrast Section</a:t>
            </a:r>
          </a:p>
        </p:txBody>
      </p:sp>
      <p:sp>
        <p:nvSpPr>
          <p:cNvPr id="16" name="Contrast Section - Text">
            <a:extLst>
              <a:ext uri="{FF2B5EF4-FFF2-40B4-BE49-F238E27FC236}">
                <a16:creationId xmlns:a16="http://schemas.microsoft.com/office/drawing/2014/main" id="{2EBC524D-C050-3F4A-88E2-E7EBEEE90A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Lorem ipsum dolor sit amet, punit et consectetur adipiscing elit. Mauris and vehicula dui in neque dignissim varius. Sed and erat ut magna.</a:t>
            </a:r>
          </a:p>
          <a:p>
            <a:r>
              <a:rPr lang="en-US" dirty="0"/>
              <a:t>Lorem ipsum dolor </a:t>
            </a:r>
          </a:p>
          <a:p>
            <a:r>
              <a:rPr lang="en-US" dirty="0"/>
              <a:t>Punit et consectetur </a:t>
            </a:r>
          </a:p>
          <a:p>
            <a:pPr lvl="1"/>
            <a:r>
              <a:rPr lang="en-US" dirty="0"/>
              <a:t>Lobortis</a:t>
            </a:r>
          </a:p>
          <a:p>
            <a:pPr lvl="1"/>
            <a:r>
              <a:rPr lang="en-US" dirty="0"/>
              <a:t>Convallis</a:t>
            </a:r>
          </a:p>
          <a:p>
            <a:pPr lvl="1"/>
            <a:r>
              <a:rPr lang="en-US" dirty="0"/>
              <a:t>Egestas</a:t>
            </a:r>
          </a:p>
          <a:p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92346D0-C19D-754C-B7FB-4EEAD59AF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612D8C-0CE2-8F48-B865-A1C7EEB20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D8CAA-9500-F6DE-B58F-4390AE117808}"/>
              </a:ext>
            </a:extLst>
          </p:cNvPr>
          <p:cNvSpPr txBox="1"/>
          <p:nvPr/>
        </p:nvSpPr>
        <p:spPr>
          <a:xfrm>
            <a:off x="932811" y="2172467"/>
            <a:ext cx="7425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Introduction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Bill Of Materials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Features and Specifications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Design Process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System Block diagram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Finite State Machine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Instructions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 action="ppaction://hlinksldjump"/>
              </a:rPr>
              <a:t>Test Plan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 action="ppaction://hlinksldjump"/>
              </a:rPr>
              <a:t>Development 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7"/>
            <a:ext cx="6951472" cy="9628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statement: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Slide Text">
            <a:extLst>
              <a:ext uri="{FF2B5EF4-FFF2-40B4-BE49-F238E27FC236}">
                <a16:creationId xmlns:a16="http://schemas.microsoft.com/office/drawing/2014/main" id="{AC494C5B-79E9-9E66-18D5-8054103A9653}"/>
              </a:ext>
            </a:extLst>
          </p:cNvPr>
          <p:cNvSpPr txBox="1">
            <a:spLocks/>
          </p:cNvSpPr>
          <p:nvPr/>
        </p:nvSpPr>
        <p:spPr>
          <a:xfrm>
            <a:off x="566928" y="3858844"/>
            <a:ext cx="6951472" cy="96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Implemented Solution</a:t>
            </a:r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Ultrasonic sensor module</a:t>
            </a:r>
          </a:p>
          <a:p>
            <a:r>
              <a:rPr lang="en-US" dirty="0"/>
              <a:t>16x2 Liquid Crystal Display Array</a:t>
            </a:r>
          </a:p>
          <a:p>
            <a:r>
              <a:rPr lang="en-US" dirty="0"/>
              <a:t>4x4 Matrix keypad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x4 DC motors</a:t>
            </a:r>
          </a:p>
          <a:p>
            <a:pPr lvl="1"/>
            <a:r>
              <a:rPr lang="en-US" dirty="0" err="1"/>
              <a:t>Mecanum</a:t>
            </a:r>
            <a:r>
              <a:rPr lang="en-US" dirty="0"/>
              <a:t> wheels</a:t>
            </a:r>
          </a:p>
          <a:p>
            <a:r>
              <a:rPr lang="en-US" dirty="0"/>
              <a:t>H-bridge driver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>
            <a:extLst>
              <a:ext uri="{FF2B5EF4-FFF2-40B4-BE49-F238E27FC236}">
                <a16:creationId xmlns:a16="http://schemas.microsoft.com/office/drawing/2014/main" id="{3AC14BE6-0C46-714B-B7A3-48A9E49B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001018"/>
            <a:ext cx="4724400" cy="1089529"/>
          </a:xfrm>
        </p:spPr>
        <p:txBody>
          <a:bodyPr/>
          <a:lstStyle/>
          <a:p>
            <a:r>
              <a:rPr lang="en-US" dirty="0"/>
              <a:t>Features and Specifications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4229366B-9DFE-0244-A864-A3ECC889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Omni directional movement with </a:t>
            </a:r>
            <a:r>
              <a:rPr lang="en-US" dirty="0" err="1"/>
              <a:t>mecanum</a:t>
            </a:r>
            <a:r>
              <a:rPr lang="en-US" dirty="0"/>
              <a:t> wheels</a:t>
            </a:r>
          </a:p>
          <a:p>
            <a:pPr>
              <a:spcAft>
                <a:spcPts val="600"/>
              </a:spcAft>
            </a:pPr>
            <a:r>
              <a:rPr lang="en-US" dirty="0"/>
              <a:t>Real time distance </a:t>
            </a:r>
            <a:r>
              <a:rPr lang="en-US" dirty="0" err="1"/>
              <a:t>acquition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16 buttons for input commands</a:t>
            </a:r>
          </a:p>
          <a:p>
            <a:pPr>
              <a:spcAft>
                <a:spcPts val="600"/>
              </a:spcAft>
            </a:pPr>
            <a:r>
              <a:rPr lang="en-US" dirty="0"/>
              <a:t>Breadboard space for extended debugging and functional capabilities</a:t>
            </a:r>
          </a:p>
          <a:p>
            <a:pPr>
              <a:spcAft>
                <a:spcPts val="600"/>
              </a:spcAft>
            </a:pPr>
            <a:r>
              <a:rPr lang="en-US" dirty="0"/>
              <a:t>LCD screen for limited user interface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Picture" descr="Image Placeholder">
            <a:extLst>
              <a:ext uri="{FF2B5EF4-FFF2-40B4-BE49-F238E27FC236}">
                <a16:creationId xmlns:a16="http://schemas.microsoft.com/office/drawing/2014/main" id="{2F7EAA57-DE56-CA46-BAA1-5C2C5EAB102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67173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15719F-C5BD-FE80-41F0-2B27B97B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68" y="2188226"/>
            <a:ext cx="8290235" cy="440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2846CB2E-7C0D-0A7B-22E2-EB893C71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5" y="1976086"/>
            <a:ext cx="9274934" cy="47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>
            <a:extLst>
              <a:ext uri="{FF2B5EF4-FFF2-40B4-BE49-F238E27FC236}">
                <a16:creationId xmlns:a16="http://schemas.microsoft.com/office/drawing/2014/main" id="{3AC14BE6-0C46-714B-B7A3-48A9E49B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499616"/>
            <a:ext cx="4724400" cy="590931"/>
          </a:xfrm>
        </p:spPr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4229366B-9DFE-0244-A864-A3ECC889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Em psum dolor sit amet, consectetur adipiscing elit. Mauris vehicula dui in neque dignissim, in aliquet nisl varius. Sed a erat ut magna vulputate feugiat. Quisque varius et libero placerat erat.</a:t>
            </a:r>
          </a:p>
        </p:txBody>
      </p:sp>
      <p:sp>
        <p:nvSpPr>
          <p:cNvPr id="13" name="Picture" descr="Image Placeholder">
            <a:extLst>
              <a:ext uri="{FF2B5EF4-FFF2-40B4-BE49-F238E27FC236}">
                <a16:creationId xmlns:a16="http://schemas.microsoft.com/office/drawing/2014/main" id="{2F7EAA57-DE56-CA46-BAA1-5C2C5EAB102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4" name="Slide Note">
            <a:extLst>
              <a:ext uri="{FF2B5EF4-FFF2-40B4-BE49-F238E27FC236}">
                <a16:creationId xmlns:a16="http://schemas.microsoft.com/office/drawing/2014/main" id="{767C01DD-707F-4742-B0A0-9274A977492A}"/>
              </a:ext>
            </a:extLst>
          </p:cNvPr>
          <p:cNvSpPr txBox="1"/>
          <p:nvPr/>
        </p:nvSpPr>
        <p:spPr>
          <a:xfrm>
            <a:off x="2974505" y="5442239"/>
            <a:ext cx="219439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NOTE:</a:t>
            </a:r>
            <a:r>
              <a:rPr lang="en-US" sz="16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Neque in dignissim, and quet nis et umis varius.</a:t>
            </a:r>
          </a:p>
        </p:txBody>
      </p:sp>
      <p:sp>
        <p:nvSpPr>
          <p:cNvPr id="15" name="Arrow" descr="Dashed Arrow">
            <a:extLst>
              <a:ext uri="{FF2B5EF4-FFF2-40B4-BE49-F238E27FC236}">
                <a16:creationId xmlns:a16="http://schemas.microsoft.com/office/drawing/2014/main" id="{E4E363DF-78BF-7047-827C-B91CD97363E6}"/>
              </a:ext>
            </a:extLst>
          </p:cNvPr>
          <p:cNvSpPr/>
          <p:nvPr/>
        </p:nvSpPr>
        <p:spPr>
          <a:xfrm rot="14218706" flipV="1">
            <a:off x="3979434" y="4366041"/>
            <a:ext cx="1399130" cy="1664208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tx2"/>
            </a:solidFill>
            <a:prstDash val="dash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2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Assemble Chassis</a:t>
            </a:r>
          </a:p>
          <a:p>
            <a:r>
              <a:rPr lang="en-US" dirty="0"/>
              <a:t>Attach </a:t>
            </a:r>
            <a:r>
              <a:rPr lang="en-US" dirty="0" err="1"/>
              <a:t>Nucleo</a:t>
            </a:r>
            <a:r>
              <a:rPr lang="en-US" dirty="0"/>
              <a:t> Board</a:t>
            </a:r>
          </a:p>
          <a:p>
            <a:r>
              <a:rPr lang="en-US" dirty="0"/>
              <a:t>Attach motor driver</a:t>
            </a:r>
          </a:p>
          <a:p>
            <a:r>
              <a:rPr lang="en-US" dirty="0"/>
              <a:t>Add components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6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304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Regular</vt:lpstr>
      <vt:lpstr>Georgia</vt:lpstr>
      <vt:lpstr>System Font Regular</vt:lpstr>
      <vt:lpstr>Office Theme</vt:lpstr>
      <vt:lpstr>Presentation title</vt:lpstr>
      <vt:lpstr>Index</vt:lpstr>
      <vt:lpstr>Introduction</vt:lpstr>
      <vt:lpstr>Bill Of Materials</vt:lpstr>
      <vt:lpstr>Features and Specifications</vt:lpstr>
      <vt:lpstr>Design Process</vt:lpstr>
      <vt:lpstr>System Block Diagram</vt:lpstr>
      <vt:lpstr>Finite State Machine</vt:lpstr>
      <vt:lpstr>Instructions</vt:lpstr>
      <vt:lpstr>Test Plan</vt:lpstr>
      <vt:lpstr>Development Timeline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Cristian Pompey</cp:lastModifiedBy>
  <cp:revision>79</cp:revision>
  <dcterms:created xsi:type="dcterms:W3CDTF">2019-04-04T19:20:28Z</dcterms:created>
  <dcterms:modified xsi:type="dcterms:W3CDTF">2022-12-08T15:25:31Z</dcterms:modified>
  <cp:category/>
</cp:coreProperties>
</file>