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undo custSel addSld delSld modSld">
      <pc:chgData name="Colin" userId="c2c872a862d4dd17" providerId="LiveId" clId="{DBF0D679-A1D2-41BA-9DE5-196B1668C167}" dt="2020-07-20T01:06:13.847" v="1033" actId="20577"/>
      <pc:docMkLst>
        <pc:docMk/>
      </pc:docMkLst>
      <pc:sldChg chg="modSp mod">
        <pc:chgData name="Colin" userId="c2c872a862d4dd17" providerId="LiveId" clId="{DBF0D679-A1D2-41BA-9DE5-196B1668C167}" dt="2020-07-20T01:06:13.847" v="1033" actId="20577"/>
        <pc:sldMkLst>
          <pc:docMk/>
          <pc:sldMk cId="0" sldId="262"/>
        </pc:sldMkLst>
        <pc:spChg chg="mod">
          <ac:chgData name="Colin" userId="c2c872a862d4dd17" providerId="LiveId" clId="{DBF0D679-A1D2-41BA-9DE5-196B1668C167}" dt="2020-07-20T01:06:13.847" v="1033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9:24.234" v="400" actId="20577"/>
        <pc:sldMkLst>
          <pc:docMk/>
          <pc:sldMk cId="0" sldId="263"/>
        </pc:sldMkLst>
        <pc:spChg chg="mod">
          <ac:chgData name="Colin" userId="c2c872a862d4dd17" providerId="LiveId" clId="{DBF0D679-A1D2-41BA-9DE5-196B1668C167}" dt="2020-07-20T00:49:24.234" v="400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8:17.574" v="266" actId="20577"/>
        <pc:sldMkLst>
          <pc:docMk/>
          <pc:sldMk cId="0" sldId="266"/>
        </pc:sldMkLst>
        <pc:spChg chg="mod">
          <ac:chgData name="Colin" userId="c2c872a862d4dd17" providerId="LiveId" clId="{DBF0D679-A1D2-41BA-9DE5-196B1668C167}" dt="2020-07-20T00:48:17.574" v="266" actId="20577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mod">
        <pc:chgData name="Colin" userId="c2c872a862d4dd17" providerId="LiveId" clId="{DBF0D679-A1D2-41BA-9DE5-196B1668C167}" dt="2020-07-20T00:52:25.827" v="970" actId="20577"/>
        <pc:sldMkLst>
          <pc:docMk/>
          <pc:sldMk cId="0" sldId="267"/>
        </pc:sldMkLst>
        <pc:spChg chg="add del mod">
          <ac:chgData name="Colin" userId="c2c872a862d4dd17" providerId="LiveId" clId="{DBF0D679-A1D2-41BA-9DE5-196B1668C167}" dt="2020-07-20T00:52:25.827" v="970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4:33.604" v="48" actId="20577"/>
        <pc:sldMkLst>
          <pc:docMk/>
          <pc:sldMk cId="0" sldId="269"/>
        </pc:sldMkLst>
        <pc:spChg chg="mod">
          <ac:chgData name="Colin" userId="c2c872a862d4dd17" providerId="LiveId" clId="{DBF0D679-A1D2-41BA-9DE5-196B1668C167}" dt="2020-07-20T00:44:33.604" v="48" actId="20577"/>
          <ac:spMkLst>
            <pc:docMk/>
            <pc:sldMk cId="0" sldId="269"/>
            <ac:spMk id="150" creationId="{00000000-0000-0000-0000-000000000000}"/>
          </ac:spMkLst>
        </pc:spChg>
      </pc:sldChg>
      <pc:sldChg chg="del">
        <pc:chgData name="Colin" userId="c2c872a862d4dd17" providerId="LiveId" clId="{DBF0D679-A1D2-41BA-9DE5-196B1668C167}" dt="2020-07-20T00:44:37.870" v="49" actId="2696"/>
        <pc:sldMkLst>
          <pc:docMk/>
          <pc:sldMk cId="0" sldId="270"/>
        </pc:sldMkLst>
      </pc:sldChg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 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 –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world’s largest database about worldwide housing (real estate) prices and its indicators. 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utilizes surveys to determine the overall ratings per cities.</a:t>
            </a: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557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Arial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2</cp:revision>
  <dcterms:modified xsi:type="dcterms:W3CDTF">2020-07-20T01:06:20Z</dcterms:modified>
</cp:coreProperties>
</file>