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74"/>
  </p:normalViewPr>
  <p:slideViewPr>
    <p:cSldViewPr snapToGrid="0">
      <p:cViewPr varScale="1">
        <p:scale>
          <a:sx n="165" d="100"/>
          <a:sy n="165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2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953</Words>
  <Application>Microsoft Macintosh PowerPoint</Application>
  <PresentationFormat>On-screen Show (16:9)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Raleway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Adil Syed Ahmed</cp:lastModifiedBy>
  <cp:revision>15</cp:revision>
  <dcterms:modified xsi:type="dcterms:W3CDTF">2020-07-21T23:23:29Z</dcterms:modified>
</cp:coreProperties>
</file>