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b37c88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b37c88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b37c88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b37c88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xcdn.bootstrapcdn.com/bootstrap/3.3.7/css/bootstrap.min.css" TargetMode="External"/><Relationship Id="rId4" Type="http://schemas.openxmlformats.org/officeDocument/2006/relationships/hyperlink" Target="https://cdnjs.cloudflare.com/ajax/libs/d3/5.5.0/d3.js" TargetMode="External"/><Relationship Id="rId5" Type="http://schemas.openxmlformats.org/officeDocument/2006/relationships/hyperlink" Target="https://unpkg.com/leaflet@1.3.3/dist/leaflet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Javascript 3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JSON, SQL Lite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Python App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Libraries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Summary of Work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601300" y="388200"/>
            <a:ext cx="5483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Are We Looking At “Which U.S. City is the Best to Live in”?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Who Would Need This Information?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819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International Students Who Just Graduated With Multiple Job Offers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 person - someone who is always on the move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 </a:t>
            </a: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Did Homies Choose Which Cities to Include?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states/regions</a:t>
            </a:r>
            <a:b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different quality of life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</a:t>
            </a:r>
            <a:r>
              <a:rPr lang="en" sz="3600">
                <a:solidFill>
                  <a:srgbClr val="FFFFFF"/>
                </a:solidFill>
              </a:rPr>
              <a:t>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800650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List of Parameters- Short description of parameters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 Census Bureau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https://maxcdn.bootstrapcdn.com/bootstrap/3.3.7/css/bootstrap.min.css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https://cdnjs.cloudflare.com/ajax/libs/d3/5.5.0/d3.js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static/css/style.css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https://unpkg.com/leaflet@1.3.3/dist/leaflet.css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Javascript: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https://unpkg.com/leaflet@1.3.3/dist/leaflet.js</a:t>
            </a: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MapID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