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5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1" dt="2020-07-20T00:39:2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undo custSel addSld delSld modSld">
      <pc:chgData name="Colin" userId="c2c872a862d4dd17" providerId="LiveId" clId="{DBF0D679-A1D2-41BA-9DE5-196B1668C167}" dt="2020-07-20T00:53:45.725" v="1003" actId="20577"/>
      <pc:docMkLst>
        <pc:docMk/>
      </pc:docMkLst>
      <pc:sldChg chg="modSp mod">
        <pc:chgData name="Colin" userId="c2c872a862d4dd17" providerId="LiveId" clId="{DBF0D679-A1D2-41BA-9DE5-196B1668C167}" dt="2020-07-20T00:53:45.725" v="1003" actId="20577"/>
        <pc:sldMkLst>
          <pc:docMk/>
          <pc:sldMk cId="0" sldId="262"/>
        </pc:sldMkLst>
        <pc:spChg chg="mod">
          <ac:chgData name="Colin" userId="c2c872a862d4dd17" providerId="LiveId" clId="{DBF0D679-A1D2-41BA-9DE5-196B1668C167}" dt="2020-07-20T00:53:45.725" v="1003" actId="20577"/>
          <ac:spMkLst>
            <pc:docMk/>
            <pc:sldMk cId="0" sldId="262"/>
            <ac:spMk id="109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9:24.234" v="400" actId="20577"/>
        <pc:sldMkLst>
          <pc:docMk/>
          <pc:sldMk cId="0" sldId="263"/>
        </pc:sldMkLst>
        <pc:spChg chg="mod">
          <ac:chgData name="Colin" userId="c2c872a862d4dd17" providerId="LiveId" clId="{DBF0D679-A1D2-41BA-9DE5-196B1668C167}" dt="2020-07-20T00:49:24.234" v="400" actId="20577"/>
          <ac:spMkLst>
            <pc:docMk/>
            <pc:sldMk cId="0" sldId="263"/>
            <ac:spMk id="115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8:17.574" v="266" actId="20577"/>
        <pc:sldMkLst>
          <pc:docMk/>
          <pc:sldMk cId="0" sldId="266"/>
        </pc:sldMkLst>
        <pc:spChg chg="mod">
          <ac:chgData name="Colin" userId="c2c872a862d4dd17" providerId="LiveId" clId="{DBF0D679-A1D2-41BA-9DE5-196B1668C167}" dt="2020-07-20T00:48:17.574" v="266" actId="20577"/>
          <ac:spMkLst>
            <pc:docMk/>
            <pc:sldMk cId="0" sldId="266"/>
            <ac:spMk id="133" creationId="{00000000-0000-0000-0000-000000000000}"/>
          </ac:spMkLst>
        </pc:spChg>
      </pc:sldChg>
      <pc:sldChg chg="addSp delSp modSp mod">
        <pc:chgData name="Colin" userId="c2c872a862d4dd17" providerId="LiveId" clId="{DBF0D679-A1D2-41BA-9DE5-196B1668C167}" dt="2020-07-20T00:52:25.827" v="970" actId="20577"/>
        <pc:sldMkLst>
          <pc:docMk/>
          <pc:sldMk cId="0" sldId="267"/>
        </pc:sldMkLst>
        <pc:spChg chg="add del mod">
          <ac:chgData name="Colin" userId="c2c872a862d4dd17" providerId="LiveId" clId="{DBF0D679-A1D2-41BA-9DE5-196B1668C167}" dt="2020-07-20T00:52:25.827" v="970" actId="20577"/>
          <ac:spMkLst>
            <pc:docMk/>
            <pc:sldMk cId="0" sldId="267"/>
            <ac:spMk id="139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4:33.604" v="48" actId="20577"/>
        <pc:sldMkLst>
          <pc:docMk/>
          <pc:sldMk cId="0" sldId="269"/>
        </pc:sldMkLst>
        <pc:spChg chg="mod">
          <ac:chgData name="Colin" userId="c2c872a862d4dd17" providerId="LiveId" clId="{DBF0D679-A1D2-41BA-9DE5-196B1668C167}" dt="2020-07-20T00:44:33.604" v="48" actId="20577"/>
          <ac:spMkLst>
            <pc:docMk/>
            <pc:sldMk cId="0" sldId="269"/>
            <ac:spMk id="150" creationId="{00000000-0000-0000-0000-000000000000}"/>
          </ac:spMkLst>
        </pc:spChg>
      </pc:sldChg>
      <pc:sldChg chg="del">
        <pc:chgData name="Colin" userId="c2c872a862d4dd17" providerId="LiveId" clId="{DBF0D679-A1D2-41BA-9DE5-196B1668C167}" dt="2020-07-20T00:44:37.870" v="49" actId="2696"/>
        <pc:sldMkLst>
          <pc:docMk/>
          <pc:sldMk cId="0" sldId="270"/>
        </pc:sldMkLst>
      </pc:sldChg>
      <pc:sldChg chg="modSp mod">
        <pc:chgData name="Colin" userId="c2c872a862d4dd17" providerId="LiveId" clId="{DBF0D679-A1D2-41BA-9DE5-196B1668C167}" dt="2020-07-20T00:39:28.565" v="9" actId="20577"/>
        <pc:sldMkLst>
          <pc:docMk/>
          <pc:sldMk cId="0" sldId="272"/>
        </pc:sldMkLst>
        <pc:spChg chg="mod">
          <ac:chgData name="Colin" userId="c2c872a862d4dd17" providerId="LiveId" clId="{DBF0D679-A1D2-41BA-9DE5-196B1668C167}" dt="2020-07-20T00:39:28.565" v="9" actId="20577"/>
          <ac:spMkLst>
            <pc:docMk/>
            <pc:sldMk cId="0" sldId="272"/>
            <ac:spMk id="168" creationId="{00000000-0000-0000-0000-000000000000}"/>
          </ac:spMkLst>
        </pc:spChg>
      </pc:sldChg>
      <pc:sldChg chg="addSp delSp modSp add mod">
        <pc:chgData name="Colin" userId="c2c872a862d4dd17" providerId="LiveId" clId="{DBF0D679-A1D2-41BA-9DE5-196B1668C167}" dt="2020-07-20T00:40:55.321" v="30" actId="1076"/>
        <pc:sldMkLst>
          <pc:docMk/>
          <pc:sldMk cId="2138216353" sldId="275"/>
        </pc:sldMkLst>
        <pc:spChg chg="mod">
          <ac:chgData name="Colin" userId="c2c872a862d4dd17" providerId="LiveId" clId="{DBF0D679-A1D2-41BA-9DE5-196B1668C167}" dt="2020-07-20T00:39:35.168" v="24" actId="20577"/>
          <ac:spMkLst>
            <pc:docMk/>
            <pc:sldMk cId="2138216353" sldId="275"/>
            <ac:spMk id="168" creationId="{00000000-0000-0000-0000-000000000000}"/>
          </ac:spMkLst>
        </pc:spChg>
        <pc:picChg chg="add mod">
          <ac:chgData name="Colin" userId="c2c872a862d4dd17" providerId="LiveId" clId="{DBF0D679-A1D2-41BA-9DE5-196B1668C167}" dt="2020-07-20T00:40:55.321" v="30" actId="1076"/>
          <ac:picMkLst>
            <pc:docMk/>
            <pc:sldMk cId="2138216353" sldId="275"/>
            <ac:picMk id="3" creationId="{21A25E7E-1151-4361-BB9C-623C03CF0634}"/>
          </ac:picMkLst>
        </pc:picChg>
        <pc:picChg chg="del">
          <ac:chgData name="Colin" userId="c2c872a862d4dd17" providerId="LiveId" clId="{DBF0D679-A1D2-41BA-9DE5-196B1668C167}" dt="2020-07-20T00:39:39.229" v="25" actId="478"/>
          <ac:picMkLst>
            <pc:docMk/>
            <pc:sldMk cId="2138216353" sldId="275"/>
            <ac:picMk id="16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b37c88b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b37c88b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 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78390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gather the temperature information from the OpenWeatherAPI we used a library called Axios. Axios is a promise based HTTP client for the browser and node.js.  The process is triggered by an individual changing what city they have selected.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 3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 Lite, &amp; Python App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Heroku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1601300" y="388200"/>
            <a:ext cx="54831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Why Are We Looking At “Which U.S. City is the Best to Live in”?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Who Would Need This Information?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International Students Who Just Graduated With Multiple Job Offers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Single person - someone who is always on the move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Did Homies Choose Which Cities to Include?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states/regions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different quality of life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800650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 of Parameters- Short description of parameters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https://maxcdn.bootstrapcdn.com/bootstrap/3.3.7/css/bootstrap.min.css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https://cdnjs.cloudflare.com/ajax/libs/d3/5.5.0/d3.js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static/css/style.css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https://unpkg.com/leaflet@1.3.3/dist/leaflet.css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Javascript: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https://unpkg.com/leaflet@1.3.3/dist/leaflet.js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MapID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541</Words>
  <Application>Microsoft Office PowerPoint</Application>
  <PresentationFormat>On-screen Show (16:9)</PresentationFormat>
  <Paragraphs>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Raleway</vt:lpstr>
      <vt:lpstr>Lato</vt:lpstr>
      <vt:lpstr>Arial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Who Would Need This Information?</vt:lpstr>
      <vt:lpstr>PowerPoint Presentation</vt:lpstr>
      <vt:lpstr>PowerPoint Presentation</vt:lpstr>
      <vt:lpstr>Which Metrics Did Homies Use?</vt:lpstr>
      <vt:lpstr>What Sources Did Homies Use?</vt:lpstr>
      <vt:lpstr>What is in the HTML?</vt:lpstr>
      <vt:lpstr>What is in the Web Design and UX?</vt:lpstr>
      <vt:lpstr>Javascript</vt:lpstr>
      <vt:lpstr>Javascript 2</vt:lpstr>
      <vt:lpstr>Javascript 3</vt:lpstr>
      <vt:lpstr>JSON, SQL Lite, &amp; Python App</vt:lpstr>
      <vt:lpstr>Heroku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Colin</cp:lastModifiedBy>
  <cp:revision>1</cp:revision>
  <dcterms:modified xsi:type="dcterms:W3CDTF">2020-07-20T00:54:03Z</dcterms:modified>
</cp:coreProperties>
</file>