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78" r:id="rId13"/>
    <p:sldId id="279" r:id="rId14"/>
    <p:sldId id="280" r:id="rId15"/>
    <p:sldId id="271" r:id="rId16"/>
    <p:sldId id="272" r:id="rId17"/>
    <p:sldId id="275" r:id="rId18"/>
    <p:sldId id="281" r:id="rId19"/>
    <p:sldId id="274" r:id="rId20"/>
  </p:sldIdLst>
  <p:sldSz cx="9144000" cy="5143500" type="screen16x9"/>
  <p:notesSz cx="6858000" cy="9144000"/>
  <p:embeddedFontLs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2T00:03:2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>
      <p:cViewPr varScale="1">
        <p:scale>
          <a:sx n="104" d="100"/>
          <a:sy n="104" d="100"/>
        </p:scale>
        <p:origin x="8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addSld delSld modSld">
      <pc:chgData name="Colin" userId="c2c872a862d4dd17" providerId="LiveId" clId="{DBF0D679-A1D2-41BA-9DE5-196B1668C167}" dt="2020-07-22T00:16:37.147" v="2" actId="2696"/>
      <pc:docMkLst>
        <pc:docMk/>
      </pc:docMkLst>
      <pc:sldChg chg="del">
        <pc:chgData name="Colin" userId="c2c872a862d4dd17" providerId="LiveId" clId="{DBF0D679-A1D2-41BA-9DE5-196B1668C167}" dt="2020-07-22T00:16:37.147" v="2" actId="2696"/>
        <pc:sldMkLst>
          <pc:docMk/>
          <pc:sldMk cId="0" sldId="267"/>
        </pc:sldMkLst>
      </pc:sldChg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https://maxcdn.bootstrapcdn.com/bootstrap/3.3.7/css/bootstrap.min.css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https://cdnjs.cloudflare.com/ajax/libs/d3/5.5.0/d3.js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https://unpkg.com/leaflet@1.3.3/dist/leaflet.js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Prepping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35906"/>
              </p:ext>
            </p:extLst>
          </p:nvPr>
        </p:nvGraphicFramePr>
        <p:xfrm>
          <a:off x="4406252" y="2378382"/>
          <a:ext cx="4417648" cy="250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20444400" imgH="11504520" progId="Photoshop.Image.16">
                  <p:embed/>
                </p:oleObj>
              </mc:Choice>
              <mc:Fallback>
                <p:oleObj name="Image" r:id="rId4" imgW="20444400" imgH="11504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252" y="2378382"/>
                        <a:ext cx="4417648" cy="2503334"/>
                      </a:xfrm>
                      <a:prstGeom prst="rect">
                        <a:avLst/>
                      </a:prstGeom>
                      <a:ln w="1905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73676"/>
              </p:ext>
            </p:extLst>
          </p:nvPr>
        </p:nvGraphicFramePr>
        <p:xfrm>
          <a:off x="6184849" y="2765322"/>
          <a:ext cx="2364163" cy="221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4" imgW="12215520" imgH="11377440" progId="Photoshop.Image.16">
                  <p:embed/>
                </p:oleObj>
              </mc:Choice>
              <mc:Fallback>
                <p:oleObj name="Image" r:id="rId4" imgW="12215520" imgH="11377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4849" y="2765322"/>
                        <a:ext cx="2364163" cy="2214511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95286"/>
              </p:ext>
            </p:extLst>
          </p:nvPr>
        </p:nvGraphicFramePr>
        <p:xfrm>
          <a:off x="7260676" y="859308"/>
          <a:ext cx="1288336" cy="18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6" imgW="8101440" imgH="11479320" progId="Photoshop.Image.16">
                  <p:embed/>
                </p:oleObj>
              </mc:Choice>
              <mc:Fallback>
                <p:oleObj name="Image" r:id="rId6" imgW="8101440" imgH="11479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0676" y="859308"/>
                        <a:ext cx="1288336" cy="183842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4420"/>
              </p:ext>
            </p:extLst>
          </p:nvPr>
        </p:nvGraphicFramePr>
        <p:xfrm>
          <a:off x="5583986" y="1400861"/>
          <a:ext cx="3440229" cy="317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4" imgW="8025120" imgH="7364880" progId="Photoshop.Image.16">
                  <p:embed/>
                </p:oleObj>
              </mc:Choice>
              <mc:Fallback>
                <p:oleObj name="Image" r:id="rId4" imgW="8025120" imgH="73648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3986" y="1400861"/>
                        <a:ext cx="3440229" cy="317806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Coordinates were pulled </a:t>
            </a:r>
            <a:r>
              <a:rPr lang="en-US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Google API data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48725"/>
              </p:ext>
            </p:extLst>
          </p:nvPr>
        </p:nvGraphicFramePr>
        <p:xfrm>
          <a:off x="4820840" y="2719973"/>
          <a:ext cx="4003060" cy="227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4" imgW="17015760" imgH="9625320" progId="Photoshop.Image.16">
                  <p:embed/>
                </p:oleObj>
              </mc:Choice>
              <mc:Fallback>
                <p:oleObj name="Image" r:id="rId4" imgW="17015760" imgH="9625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0840" y="2719973"/>
                        <a:ext cx="4003060" cy="2279072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580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Raleway</vt:lpstr>
      <vt:lpstr>Lato</vt:lpstr>
      <vt:lpstr>Swiss</vt:lpstr>
      <vt:lpstr>Adobe Photoshop Image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Prepping the Data</vt:lpstr>
      <vt:lpstr>JSON, SQLite, Flask App, and Heroku</vt:lpstr>
      <vt:lpstr>Fun with JavaScript</vt:lpstr>
      <vt:lpstr>Leaflet Map Fun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Thundrakkon</cp:lastModifiedBy>
  <cp:revision>22</cp:revision>
  <dcterms:modified xsi:type="dcterms:W3CDTF">2020-07-22T00:35:01Z</dcterms:modified>
</cp:coreProperties>
</file>