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77" r:id="rId7"/>
    <p:sldId id="262" r:id="rId8"/>
    <p:sldId id="263" r:id="rId9"/>
    <p:sldId id="276" r:id="rId10"/>
    <p:sldId id="264" r:id="rId11"/>
    <p:sldId id="265" r:id="rId12"/>
    <p:sldId id="278" r:id="rId13"/>
    <p:sldId id="279" r:id="rId14"/>
    <p:sldId id="280" r:id="rId15"/>
    <p:sldId id="271" r:id="rId16"/>
    <p:sldId id="267" r:id="rId17"/>
    <p:sldId id="272" r:id="rId18"/>
    <p:sldId id="275" r:id="rId19"/>
    <p:sldId id="281" r:id="rId20"/>
    <p:sldId id="274" r:id="rId21"/>
  </p:sldIdLst>
  <p:sldSz cx="9144000" cy="5143500" type="screen16x9"/>
  <p:notesSz cx="6858000" cy="9144000"/>
  <p:embeddedFontLs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2T00:03:20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674"/>
  </p:normalViewPr>
  <p:slideViewPr>
    <p:cSldViewPr snapToGrid="0">
      <p:cViewPr varScale="1">
        <p:scale>
          <a:sx n="110" d="100"/>
          <a:sy n="110" d="100"/>
        </p:scale>
        <p:origin x="61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addSld delSld modSld">
      <pc:chgData name="Colin" userId="c2c872a862d4dd17" providerId="LiveId" clId="{DBF0D679-A1D2-41BA-9DE5-196B1668C167}" dt="2020-07-22T00:03:23.934" v="1" actId="47"/>
      <pc:docMkLst>
        <pc:docMk/>
      </pc:docMkLst>
      <pc:sldChg chg="del">
        <pc:chgData name="Colin" userId="c2c872a862d4dd17" providerId="LiveId" clId="{DBF0D679-A1D2-41BA-9DE5-196B1668C167}" dt="2020-07-22T00:03:23.934" v="1" actId="47"/>
        <pc:sldMkLst>
          <pc:docMk/>
          <pc:sldMk cId="0" sldId="273"/>
        </pc:sldMkLst>
      </pc:sldChg>
      <pc:sldChg chg="add">
        <pc:chgData name="Colin" userId="c2c872a862d4dd17" providerId="LiveId" clId="{DBF0D679-A1D2-41BA-9DE5-196B1668C167}" dt="2020-07-22T00:03:20.870" v="0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07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2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720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8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999641"/>
            <a:ext cx="8520600" cy="354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https://maxcdn.bootstrapcdn.com/bootstrap/3.3.7/css/bootstrap.min.css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https://cdnjs.cloudflare.com/ajax/libs/d3/5.5.0/d3.js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https://unpkg.com/leaflet@1.3.3/dist/leaflet.js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Summary Statistics: - City, affordability, cost of living, crime, health care, pollution, price to income ratio, purchasing power,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ity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life, safety, traffic commute time, current temperature.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Prepping the Data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PostgreSQL to DB Browser for SQLite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and Export CSV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Updating the variables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Export Table to JSON as a back-up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6933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SQLite, Flask App, and Heroku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Pandas in Jupyter Notebook to prep the Flask App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Flask App allows a web app to be locally hosted in JSON format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 can now directly access the local host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Heroku allows the data to be hosted on the web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proxy is used to overcome the CORS error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Alternatively, 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a the JSON file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6006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Fun with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D3 to pull up JSON data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Querying JSON data using mapping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Populate the drop down menu with the city names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select event on change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 pop up when city selected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341889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Leaflet Map Fun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Populating the map with </a:t>
            </a: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Coordinates were pulled </a:t>
            </a:r>
            <a:r>
              <a:rPr lang="en-US" sz="1700" b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Google API data</a:t>
            </a: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markers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Bind pop-up to display data 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Mouse over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Click on markers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>
                <a:solidFill>
                  <a:srgbClr val="FFFFFF"/>
                </a:solidFill>
              </a:rPr>
              <a:t>The Weather API via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gather the temperature information from the OpenWeatherAPI we used a library called Axios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 is a promise based HTTP client for the browser and node.js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process is triggered by an individual changing what city they have selected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creation of our webapp can be summarized into four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acquired the data and stored it in SQL.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scripted functionality &amp; design for the site in HTML and CSS.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enabled the site to pull from the APIs and our database using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we mapped the locations &amp; created the summary statistics in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60975" y="388200"/>
            <a:ext cx="8070182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1700" y="1122150"/>
            <a:ext cx="8520600" cy="29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While we were successful in the JavaScript portion of the project, it took longer than anticipated.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learned how to implement the library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which is an incredibly powerful and useful asset to have when working with APIs.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additional things we would have included, such as more measurements for the cities, better map integration, and overall improved usability. Due to time constraints, </a:t>
            </a: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did what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most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Why Are We Looking At “Which U.S. City is the Best to Live in”?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664975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49" y="388200"/>
            <a:ext cx="813816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Would Need This Information?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2450" y="1713099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Recently graduated international students with multiple job offers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single person who is always on the move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Characteristics Of The Cities?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 and regions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varying qualities of life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956293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  <a: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concern of car theft or items from car stolen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level of the feeling of safety when walking during the day and night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quantitative calculation of cost of living, purchasing power, pollution, crime rates, climate, health system quality and traffic commute times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calculation of the various property values using aggregate data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quality of the healthcare system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analysis of property values and property investment opportunities per city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time spent in traffic affects the quality of life in a city	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includes air, water, </a:t>
            </a:r>
            <a:r>
              <a:rPr lang="en-US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lang="en-US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price of housing to household income ratio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of housing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real-time temperature of the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73207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world’s largest database about worldwide housing (real estate) prices and its indicators based on surveys which determines the overall ratings per cities</a:t>
            </a:r>
            <a:b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-U.S.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How Did We Work the Data?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we had the data from </a:t>
            </a:r>
            <a:r>
              <a:rPr lang="en-US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 inserted it into an SQL Database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removed the data that we did not need and merged it into one table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there we transformed it into SQLite so that it could be more easily read by JavaScript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5239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625</Words>
  <Application>Microsoft Office PowerPoint</Application>
  <PresentationFormat>On-screen Show (16:9)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Raleway</vt:lpstr>
      <vt:lpstr>Courier New</vt:lpstr>
      <vt:lpstr>Lato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PowerPoint Presentation</vt:lpstr>
      <vt:lpstr>PowerPoint Presentation</vt:lpstr>
      <vt:lpstr>PowerPoint Presentation</vt:lpstr>
      <vt:lpstr>Which Metrics Did Homies Use?</vt:lpstr>
      <vt:lpstr>What Sources Did Homies Use?</vt:lpstr>
      <vt:lpstr>How Did We Work the Data?</vt:lpstr>
      <vt:lpstr>What is in the HTML?</vt:lpstr>
      <vt:lpstr>What is in the Web Design and UX?</vt:lpstr>
      <vt:lpstr>Prepping the Data</vt:lpstr>
      <vt:lpstr>JSON, SQLite, Flask App, and Heroku</vt:lpstr>
      <vt:lpstr>Fun with JavaScript</vt:lpstr>
      <vt:lpstr>Leaflet Map Fun</vt:lpstr>
      <vt:lpstr>The Weather API via JavaScript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Thundrakkon</cp:lastModifiedBy>
  <cp:revision>20</cp:revision>
  <dcterms:modified xsi:type="dcterms:W3CDTF">2020-07-22T00:14:53Z</dcterms:modified>
</cp:coreProperties>
</file>