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82" r:id="rId8"/>
    <p:sldId id="262" r:id="rId9"/>
    <p:sldId id="263" r:id="rId10"/>
    <p:sldId id="276" r:id="rId11"/>
    <p:sldId id="264" r:id="rId12"/>
    <p:sldId id="265" r:id="rId13"/>
    <p:sldId id="278" r:id="rId14"/>
    <p:sldId id="279" r:id="rId15"/>
    <p:sldId id="280" r:id="rId16"/>
    <p:sldId id="271" r:id="rId17"/>
    <p:sldId id="272" r:id="rId18"/>
    <p:sldId id="275" r:id="rId19"/>
    <p:sldId id="281" r:id="rId20"/>
    <p:sldId id="27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2" dt="2020-07-22T01:11:09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>
      <p:cViewPr varScale="1">
        <p:scale>
          <a:sx n="107" d="100"/>
          <a:sy n="107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custSel addSld delSld modSld">
      <pc:chgData name="Colin" userId="c2c872a862d4dd17" providerId="LiveId" clId="{DBF0D679-A1D2-41BA-9DE5-196B1668C167}" dt="2020-07-22T01:15:12.152" v="388" actId="20577"/>
      <pc:docMkLst>
        <pc:docMk/>
      </pc:docMkLst>
      <pc:sldChg chg="del">
        <pc:chgData name="Colin" userId="c2c872a862d4dd17" providerId="LiveId" clId="{DBF0D679-A1D2-41BA-9DE5-196B1668C167}" dt="2020-07-22T00:16:37.147" v="2" actId="2696"/>
        <pc:sldMkLst>
          <pc:docMk/>
          <pc:sldMk cId="0" sldId="267"/>
        </pc:sldMkLst>
      </pc:sldChg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modSp mod">
        <pc:chgData name="Colin" userId="c2c872a862d4dd17" providerId="LiveId" clId="{DBF0D679-A1D2-41BA-9DE5-196B1668C167}" dt="2020-07-22T01:08:46.589" v="15" actId="20577"/>
        <pc:sldMkLst>
          <pc:docMk/>
          <pc:sldMk cId="3569336466" sldId="278"/>
        </pc:sldMkLst>
        <pc:spChg chg="mod">
          <ac:chgData name="Colin" userId="c2c872a862d4dd17" providerId="LiveId" clId="{DBF0D679-A1D2-41BA-9DE5-196B1668C167}" dt="2020-07-22T01:08:46.589" v="15" actId="20577"/>
          <ac:spMkLst>
            <pc:docMk/>
            <pc:sldMk cId="3569336466" sldId="278"/>
            <ac:spMk id="132" creationId="{00000000-0000-0000-0000-000000000000}"/>
          </ac:spMkLst>
        </pc:spChg>
      </pc:sldChg>
      <pc:sldChg chg="modSp mod">
        <pc:chgData name="Colin" userId="c2c872a862d4dd17" providerId="LiveId" clId="{DBF0D679-A1D2-41BA-9DE5-196B1668C167}" dt="2020-07-22T00:52:08.173" v="4" actId="20577"/>
        <pc:sldMkLst>
          <pc:docMk/>
          <pc:sldMk cId="3460068409" sldId="279"/>
        </pc:sldMkLst>
        <pc:spChg chg="mod">
          <ac:chgData name="Colin" userId="c2c872a862d4dd17" providerId="LiveId" clId="{DBF0D679-A1D2-41BA-9DE5-196B1668C167}" dt="2020-07-22T00:52:08.173" v="4" actId="20577"/>
          <ac:spMkLst>
            <pc:docMk/>
            <pc:sldMk cId="3460068409" sldId="279"/>
            <ac:spMk id="151" creationId="{00000000-0000-0000-0000-000000000000}"/>
          </ac:spMkLst>
        </pc:spChg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  <pc:sldChg chg="new del">
        <pc:chgData name="Colin" userId="c2c872a862d4dd17" providerId="LiveId" clId="{DBF0D679-A1D2-41BA-9DE5-196B1668C167}" dt="2020-07-22T01:11:07.918" v="17" actId="47"/>
        <pc:sldMkLst>
          <pc:docMk/>
          <pc:sldMk cId="1956262564" sldId="282"/>
        </pc:sldMkLst>
      </pc:sldChg>
      <pc:sldChg chg="modSp add mod">
        <pc:chgData name="Colin" userId="c2c872a862d4dd17" providerId="LiveId" clId="{DBF0D679-A1D2-41BA-9DE5-196B1668C167}" dt="2020-07-22T01:15:12.152" v="388" actId="20577"/>
        <pc:sldMkLst>
          <pc:docMk/>
          <pc:sldMk cId="2491919780" sldId="282"/>
        </pc:sldMkLst>
        <pc:spChg chg="mod">
          <ac:chgData name="Colin" userId="c2c872a862d4dd17" providerId="LiveId" clId="{DBF0D679-A1D2-41BA-9DE5-196B1668C167}" dt="2020-07-22T01:15:12.152" v="388" actId="20577"/>
          <ac:spMkLst>
            <pc:docMk/>
            <pc:sldMk cId="2491919780" sldId="282"/>
            <ac:spMk id="102" creationId="{00000000-0000-0000-0000-000000000000}"/>
          </ac:spMkLst>
        </pc:spChg>
        <pc:spChg chg="mod">
          <ac:chgData name="Colin" userId="c2c872a862d4dd17" providerId="LiveId" clId="{DBF0D679-A1D2-41BA-9DE5-196B1668C167}" dt="2020-07-22T01:14:01.902" v="322" actId="20577"/>
          <ac:spMkLst>
            <pc:docMk/>
            <pc:sldMk cId="2491919780" sldId="282"/>
            <ac:spMk id="10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58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Diving into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35906"/>
              </p:ext>
            </p:extLst>
          </p:nvPr>
        </p:nvGraphicFramePr>
        <p:xfrm>
          <a:off x="4406252" y="2378382"/>
          <a:ext cx="4417648" cy="250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20444400" imgH="11504520" progId="Photoshop.Image.16">
                  <p:embed/>
                </p:oleObj>
              </mc:Choice>
              <mc:Fallback>
                <p:oleObj name="Image" r:id="rId4" imgW="20444400" imgH="1150452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252" y="2378382"/>
                        <a:ext cx="4417648" cy="2503334"/>
                      </a:xfrm>
                      <a:prstGeom prst="rect">
                        <a:avLst/>
                      </a:prstGeom>
                      <a:ln w="1905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073676"/>
              </p:ext>
            </p:extLst>
          </p:nvPr>
        </p:nvGraphicFramePr>
        <p:xfrm>
          <a:off x="6184849" y="2765322"/>
          <a:ext cx="2364163" cy="221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4" imgW="12215520" imgH="11377440" progId="Photoshop.Image.16">
                  <p:embed/>
                </p:oleObj>
              </mc:Choice>
              <mc:Fallback>
                <p:oleObj name="Image" r:id="rId4" imgW="12215520" imgH="1137744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4849" y="2765322"/>
                        <a:ext cx="2364163" cy="2214511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95286"/>
              </p:ext>
            </p:extLst>
          </p:nvPr>
        </p:nvGraphicFramePr>
        <p:xfrm>
          <a:off x="7260676" y="859308"/>
          <a:ext cx="1288336" cy="183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6" imgW="8101440" imgH="11479320" progId="Photoshop.Image.16">
                  <p:embed/>
                </p:oleObj>
              </mc:Choice>
              <mc:Fallback>
                <p:oleObj name="Image" r:id="rId6" imgW="8101440" imgH="11479320" progId="Photoshop.Image.1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0676" y="859308"/>
                        <a:ext cx="1288336" cy="183842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4420"/>
              </p:ext>
            </p:extLst>
          </p:nvPr>
        </p:nvGraphicFramePr>
        <p:xfrm>
          <a:off x="5583986" y="1400861"/>
          <a:ext cx="3440229" cy="317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4" imgW="8025120" imgH="7364880" progId="Photoshop.Image.16">
                  <p:embed/>
                </p:oleObj>
              </mc:Choice>
              <mc:Fallback>
                <p:oleObj name="Image" r:id="rId4" imgW="8025120" imgH="736488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3986" y="1400861"/>
                        <a:ext cx="3440229" cy="317806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Coordinates were pulled </a:t>
            </a:r>
            <a:r>
              <a:rPr lang="en-US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Google API data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48725"/>
              </p:ext>
            </p:extLst>
          </p:nvPr>
        </p:nvGraphicFramePr>
        <p:xfrm>
          <a:off x="4820840" y="2719973"/>
          <a:ext cx="4003060" cy="227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4" imgW="17015760" imgH="9625320" progId="Photoshop.Image.16">
                  <p:embed/>
                </p:oleObj>
              </mc:Choice>
              <mc:Fallback>
                <p:oleObj name="Image" r:id="rId4" imgW="17015760" imgH="9625320" progId="Photoshop.Image.16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0840" y="2719973"/>
                        <a:ext cx="4003060" cy="2279072"/>
                      </a:xfrm>
                      <a:prstGeom prst="rect">
                        <a:avLst/>
                      </a:prstGeom>
                      <a:ln w="190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Are the Metrics Defined?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1160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term “Index” refers to a standarized measurement of a topic.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“Ratio” refers to the mathematical difference between two data points, I.E. Price to Income Ratio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9191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1082</Words>
  <Application>Microsoft Office PowerPoint</Application>
  <PresentationFormat>On-screen Show (16:9)</PresentationFormat>
  <Paragraphs>165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Raleway</vt:lpstr>
      <vt:lpstr>Arial</vt:lpstr>
      <vt:lpstr>Lato</vt:lpstr>
      <vt:lpstr>Swiss</vt:lpstr>
      <vt:lpstr>Image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Diving into the Data</vt:lpstr>
      <vt:lpstr>JSON, SQLite, Flask App, and Heroku</vt:lpstr>
      <vt:lpstr>Fun with JavaScript</vt:lpstr>
      <vt:lpstr>Leaflet Map Fun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22</cp:revision>
  <dcterms:modified xsi:type="dcterms:W3CDTF">2020-07-22T01:15:33Z</dcterms:modified>
</cp:coreProperties>
</file>