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F0502020204030203" pitchFamily="34" charset="77"/>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pc:chgData name="Colin" userId="c2c872a862d4dd17" providerId="LiveId" clId="{DBF0D679-A1D2-41BA-9DE5-196B1668C167}" dt="2020-07-20T01:29:27.871" v="1659"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pc:chgData name="Colin" userId="c2c872a862d4dd17" providerId="LiveId" clId="{DBF0D679-A1D2-41BA-9DE5-196B1668C167}" dt="2020-07-20T01:29:22.173" v="1657" actId="20577"/>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Drop down menu showing all the U.S. Cities</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Paragraph explaining the function of the tool</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Map</a:t>
            </a:r>
            <a:endParaRPr sz="17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Data Munging</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768</Words>
  <Application>Microsoft Macintosh PowerPoint</Application>
  <PresentationFormat>On-screen Show (16:9)</PresentationFormat>
  <Paragraphs>71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Data Munging</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Adil Syed Ahmed</cp:lastModifiedBy>
  <cp:revision>4</cp:revision>
  <dcterms:modified xsi:type="dcterms:W3CDTF">2020-07-20T01:36:23Z</dcterms:modified>
</cp:coreProperties>
</file>