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0T00:39:2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undo custSel addSld delSld modSld">
      <pc:chgData name="Colin" userId="c2c872a862d4dd17" providerId="LiveId" clId="{DBF0D679-A1D2-41BA-9DE5-196B1668C167}" dt="2020-07-20T00:53:45.725" v="1003" actId="20577"/>
      <pc:docMkLst>
        <pc:docMk/>
      </pc:docMkLst>
      <pc:sldChg chg="modSp mod">
        <pc:chgData name="Colin" userId="c2c872a862d4dd17" providerId="LiveId" clId="{DBF0D679-A1D2-41BA-9DE5-196B1668C167}" dt="2020-07-20T00:53:45.725" v="1003" actId="20577"/>
        <pc:sldMkLst>
          <pc:docMk/>
          <pc:sldMk cId="0" sldId="262"/>
        </pc:sldMkLst>
        <pc:spChg chg="mod">
          <ac:chgData name="Colin" userId="c2c872a862d4dd17" providerId="LiveId" clId="{DBF0D679-A1D2-41BA-9DE5-196B1668C167}" dt="2020-07-20T00:53:45.725" v="1003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9:24.234" v="400" actId="20577"/>
        <pc:sldMkLst>
          <pc:docMk/>
          <pc:sldMk cId="0" sldId="263"/>
        </pc:sldMkLst>
        <pc:spChg chg="mod">
          <ac:chgData name="Colin" userId="c2c872a862d4dd17" providerId="LiveId" clId="{DBF0D679-A1D2-41BA-9DE5-196B1668C167}" dt="2020-07-20T00:49:24.234" v="400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8:17.574" v="266" actId="20577"/>
        <pc:sldMkLst>
          <pc:docMk/>
          <pc:sldMk cId="0" sldId="266"/>
        </pc:sldMkLst>
        <pc:spChg chg="mod">
          <ac:chgData name="Colin" userId="c2c872a862d4dd17" providerId="LiveId" clId="{DBF0D679-A1D2-41BA-9DE5-196B1668C167}" dt="2020-07-20T00:48:17.574" v="266" actId="20577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mod">
        <pc:chgData name="Colin" userId="c2c872a862d4dd17" providerId="LiveId" clId="{DBF0D679-A1D2-41BA-9DE5-196B1668C167}" dt="2020-07-20T00:52:25.827" v="970" actId="20577"/>
        <pc:sldMkLst>
          <pc:docMk/>
          <pc:sldMk cId="0" sldId="267"/>
        </pc:sldMkLst>
        <pc:spChg chg="add del mod">
          <ac:chgData name="Colin" userId="c2c872a862d4dd17" providerId="LiveId" clId="{DBF0D679-A1D2-41BA-9DE5-196B1668C167}" dt="2020-07-20T00:52:25.827" v="970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0T00:44:33.604" v="48" actId="20577"/>
        <pc:sldMkLst>
          <pc:docMk/>
          <pc:sldMk cId="0" sldId="269"/>
        </pc:sldMkLst>
        <pc:spChg chg="mod">
          <ac:chgData name="Colin" userId="c2c872a862d4dd17" providerId="LiveId" clId="{DBF0D679-A1D2-41BA-9DE5-196B1668C167}" dt="2020-07-20T00:44:33.604" v="48" actId="20577"/>
          <ac:spMkLst>
            <pc:docMk/>
            <pc:sldMk cId="0" sldId="269"/>
            <ac:spMk id="150" creationId="{00000000-0000-0000-0000-000000000000}"/>
          </ac:spMkLst>
        </pc:spChg>
      </pc:sldChg>
      <pc:sldChg chg="del">
        <pc:chgData name="Colin" userId="c2c872a862d4dd17" providerId="LiveId" clId="{DBF0D679-A1D2-41BA-9DE5-196B1668C167}" dt="2020-07-20T00:44:37.870" v="49" actId="2696"/>
        <pc:sldMkLst>
          <pc:docMk/>
          <pc:sldMk cId="0" sldId="270"/>
        </pc:sldMkLst>
      </pc:sldChg>
      <pc:sldChg chg="modSp mod">
        <pc:chgData name="Colin" userId="c2c872a862d4dd17" providerId="LiveId" clId="{DBF0D679-A1D2-41BA-9DE5-196B1668C167}" dt="2020-07-20T00:39:28.565" v="9" actId="20577"/>
        <pc:sldMkLst>
          <pc:docMk/>
          <pc:sldMk cId="0" sldId="272"/>
        </pc:sldMkLst>
        <pc:spChg chg="mod">
          <ac:chgData name="Colin" userId="c2c872a862d4dd17" providerId="LiveId" clId="{DBF0D679-A1D2-41BA-9DE5-196B1668C167}" dt="2020-07-20T00:39:28.565" v="9" actId="20577"/>
          <ac:spMkLst>
            <pc:docMk/>
            <pc:sldMk cId="0" sldId="272"/>
            <ac:spMk id="168" creationId="{00000000-0000-0000-0000-000000000000}"/>
          </ac:spMkLst>
        </pc:spChg>
      </pc:sldChg>
      <pc:sldChg chg="addSp delSp modSp add mod">
        <pc:chgData name="Colin" userId="c2c872a862d4dd17" providerId="LiveId" clId="{DBF0D679-A1D2-41BA-9DE5-196B1668C167}" dt="2020-07-20T00:40:55.321" v="30" actId="1076"/>
        <pc:sldMkLst>
          <pc:docMk/>
          <pc:sldMk cId="2138216353" sldId="275"/>
        </pc:sldMkLst>
        <pc:spChg chg="mod">
          <ac:chgData name="Colin" userId="c2c872a862d4dd17" providerId="LiveId" clId="{DBF0D679-A1D2-41BA-9DE5-196B1668C167}" dt="2020-07-20T00:39:35.168" v="24" actId="20577"/>
          <ac:spMkLst>
            <pc:docMk/>
            <pc:sldMk cId="2138216353" sldId="275"/>
            <ac:spMk id="168" creationId="{00000000-0000-0000-0000-000000000000}"/>
          </ac:spMkLst>
        </pc:spChg>
        <pc:picChg chg="add mod">
          <ac:chgData name="Colin" userId="c2c872a862d4dd17" providerId="LiveId" clId="{DBF0D679-A1D2-41BA-9DE5-196B1668C167}" dt="2020-07-20T00:40:55.321" v="30" actId="1076"/>
          <ac:picMkLst>
            <pc:docMk/>
            <pc:sldMk cId="2138216353" sldId="275"/>
            <ac:picMk id="3" creationId="{21A25E7E-1151-4361-BB9C-623C03CF0634}"/>
          </ac:picMkLst>
        </pc:picChg>
        <pc:picChg chg="del">
          <ac:chgData name="Colin" userId="c2c872a862d4dd17" providerId="LiveId" clId="{DBF0D679-A1D2-41BA-9DE5-196B1668C167}" dt="2020-07-20T00:39:39.229" v="25" actId="478"/>
          <ac:picMkLst>
            <pc:docMk/>
            <pc:sldMk cId="2138216353" sldId="275"/>
            <ac:picMk id="1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sz="17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 of Parameters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</a:p>
          <a:p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 – worried about having car or items from car stolen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 – feel of safety of walking during daylight and night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 – quantitative calculation of the following: cost of living, purchasing power, pollution, crime rates, climate, health system quality and traffic commute times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 – calculates various property values using aggregate data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 – health system quality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 – analysis of property values and property investment opportunities per city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 - Cities in which people spend much time in traffic </a:t>
            </a:r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considers congested and it influences overall quality of life in that city.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 – including air, water, </a:t>
            </a:r>
            <a:r>
              <a:rPr lang="en-US" sz="16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 – price of housing to household income ratio</a:t>
            </a:r>
            <a:b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– affordability of housing</a:t>
            </a:r>
          </a:p>
          <a:p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 – average weather data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world’s largest database about worldwide housing (real estate) prices and its indicators. 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utilizes surveys to determine the overall ratings per cities.</a:t>
            </a: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700</Words>
  <Application>Microsoft Macintosh PowerPoint</Application>
  <PresentationFormat>On-screen Show (16:9)</PresentationFormat>
  <Paragraphs>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Who Would Need This Information?</vt:lpstr>
      <vt:lpstr>PowerPoint Presentation</vt:lpstr>
      <vt:lpstr>PowerPoint Presentation</vt:lpstr>
      <vt:lpstr>Which Metrics Did Homies Use?</vt:lpstr>
      <vt:lpstr>What Sources Did Homies Use?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Adil Syed Ahmed</cp:lastModifiedBy>
  <cp:revision>2</cp:revision>
  <dcterms:modified xsi:type="dcterms:W3CDTF">2020-07-20T00:58:33Z</dcterms:modified>
</cp:coreProperties>
</file>