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0" r:id="rId6"/>
    <p:sldId id="277" r:id="rId7"/>
    <p:sldId id="262" r:id="rId8"/>
    <p:sldId id="263" r:id="rId9"/>
    <p:sldId id="276" r:id="rId10"/>
    <p:sldId id="264" r:id="rId11"/>
    <p:sldId id="265" r:id="rId12"/>
    <p:sldId id="278" r:id="rId13"/>
    <p:sldId id="279" r:id="rId14"/>
    <p:sldId id="280" r:id="rId15"/>
    <p:sldId id="271" r:id="rId16"/>
    <p:sldId id="267" r:id="rId17"/>
    <p:sldId id="272" r:id="rId18"/>
    <p:sldId id="275" r:id="rId19"/>
    <p:sldId id="281" r:id="rId20"/>
    <p:sldId id="274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0D679-A1D2-41BA-9DE5-196B1668C167}" v="1" dt="2020-07-22T00:03:20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0"/>
    <p:restoredTop sz="94674"/>
  </p:normalViewPr>
  <p:slideViewPr>
    <p:cSldViewPr snapToGrid="0">
      <p:cViewPr varScale="1">
        <p:scale>
          <a:sx n="107" d="100"/>
          <a:sy n="107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" userId="c2c872a862d4dd17" providerId="LiveId" clId="{DBF0D679-A1D2-41BA-9DE5-196B1668C167}"/>
    <pc:docChg chg="addSld delSld modSld">
      <pc:chgData name="Colin" userId="c2c872a862d4dd17" providerId="LiveId" clId="{DBF0D679-A1D2-41BA-9DE5-196B1668C167}" dt="2020-07-22T00:03:23.934" v="1" actId="47"/>
      <pc:docMkLst>
        <pc:docMk/>
      </pc:docMkLst>
      <pc:sldChg chg="del">
        <pc:chgData name="Colin" userId="c2c872a862d4dd17" providerId="LiveId" clId="{DBF0D679-A1D2-41BA-9DE5-196B1668C167}" dt="2020-07-22T00:03:23.934" v="1" actId="47"/>
        <pc:sldMkLst>
          <pc:docMk/>
          <pc:sldMk cId="0" sldId="273"/>
        </pc:sldMkLst>
      </pc:sldChg>
      <pc:sldChg chg="add">
        <pc:chgData name="Colin" userId="c2c872a862d4dd17" providerId="LiveId" clId="{DBF0D679-A1D2-41BA-9DE5-196B1668C167}" dt="2020-07-22T00:03:20.870" v="0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Karen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b37c88b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b37c88b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b37c88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db37c88b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b37c88b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b37c88b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074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db37c88b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db37c88b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626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b37c88b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db37c88b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720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b37c88b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db37c88b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b37c88b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db37c88b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091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b37c88b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b37c88b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b37c88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b37c88b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b37c88b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b37c88b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b37c88b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b37c88b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876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b37c88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b37c88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98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7/css/bootstrap.min.cs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unpkg.com/leaflet@1.3.3/dist/leaflet.js" TargetMode="External"/><Relationship Id="rId4" Type="http://schemas.openxmlformats.org/officeDocument/2006/relationships/hyperlink" Target="https://cdnjs.cloudflare.com/ajax/libs/d3/5.5.0/d3.j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Homies City Collection</a:t>
            </a:r>
            <a:br>
              <a:rPr lang="en"/>
            </a:br>
            <a:r>
              <a:rPr lang="en" sz="1900"/>
              <a:t>Statistical Data on the Most Common Cities in the United States of America</a:t>
            </a:r>
            <a:endParaRPr sz="19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5" y="3517950"/>
            <a:ext cx="6331500" cy="9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Adil Ahmed, Colin Prince, Duong Nguyen, Karen Galindo Choudhary</a:t>
            </a:r>
            <a:endParaRPr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HTML?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03300" y="999641"/>
            <a:ext cx="8520600" cy="354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BootStrap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https://maxcdn.bootstrapcdn.com/bootstrap/3.3.7/css/bootstrap.min.css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D3: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https://cdnjs.cloudflare.com/ajax/libs/d3/5.5.0/d3.js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CSS: 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static/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style.css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CSS: 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unpkg.com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/leaflet@1.3.3/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leaflet.css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https://unpkg.com/leaflet@1.3.3/dist/leaflet.js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Placeholder for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MapID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City </a:t>
            </a: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Summary Statistics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Web Design and UX?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 showing all the U.S. Cities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Paragraph explaining the function of the tool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City Summary Statistics: - City, affordability, cost of living, crime, health care, pollution, price to income ratio, purchasing power,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</a:t>
            </a: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ity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of life, safety, traffic commute time, current temperature.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Prepping the Data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PostgreSQL to DB Browser for SQLite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Import and Export CSV</a:t>
            </a: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Updating the variables</a:t>
            </a: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Export Table to JSON as a back-up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6933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JSON, SQLite, Flask App, and Heroku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Using Pandas in Jupyter Notebook to prep the Flask App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Flask App allows a web app to be locally hosted in JSON format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JavaScript can now directly access the local host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Heroku allows the data to be hosted on the web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proxy is used to overcome the CORS error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Alternatively, </a:t>
            </a: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 a the JSON file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6006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Fun with JavaScript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 D3 to pull up JSON data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Querying JSON data using mapping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Populate the drop down menu with the city names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 select event on change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Summary statistics pop up when city selected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Weather API</a:t>
            </a:r>
          </a:p>
        </p:txBody>
      </p:sp>
    </p:spTree>
    <p:extLst>
      <p:ext uri="{BB962C8B-B14F-4D97-AF65-F5344CB8AC3E}">
        <p14:creationId xmlns:p14="http://schemas.microsoft.com/office/powerpoint/2010/main" val="341889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Leaflet Map Fun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Populating the map with city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Adding markers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Bind pop-up to display data 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Mouse over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Click on markers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>
                <a:solidFill>
                  <a:srgbClr val="FFFFFF"/>
                </a:solidFill>
              </a:rPr>
              <a:t>The Weather API via JavaScript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03300" y="1783906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gather the temperature information from the OpenWeatherAPI we used a library called Axios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Axios is a promise based HTTP client for the browser and node.js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process is triggered by an individual changing what city they have selected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(Python)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88" y="917750"/>
            <a:ext cx="4892826" cy="41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(JavaScript)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25E7E-1151-4361-BB9C-623C03CF0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4" y="1135641"/>
            <a:ext cx="7643812" cy="287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6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Summary of Work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creation of our webapp can be summarized into four parts: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acquired the data and stored it in SQL.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scripted functionality &amp; design for the site in HTML and CSS.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enabled the site to pull from the APIs and our database using JavaScript.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Finally, we mapped the locations &amp; created the summary statistics in JavaScript.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460975" y="388200"/>
            <a:ext cx="8070182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Question Are We Answering?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60975" y="121310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Which U.S. City is the Best to Live In?</a:t>
            </a:r>
            <a:endParaRPr sz="24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Post-Mortem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311700" y="1122150"/>
            <a:ext cx="8520600" cy="299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While we were successful in the JavaScript portion of the project, it took longer than anticipated.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learned how to implement the library </a:t>
            </a:r>
            <a:r>
              <a:rPr lang="en-US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Axios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which is an incredibly powerful and useful asset to have when working with APIs.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There are additional things we would have included, such as more measurements for the cities, better map integration, and overall improved usability. Due to time constraints, </a:t>
            </a: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did what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was most important.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 idx="4294967295"/>
          </p:nvPr>
        </p:nvSpPr>
        <p:spPr>
          <a:xfrm>
            <a:off x="535775" y="287575"/>
            <a:ext cx="828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Why Are We Looking At “Which U.S. City is the Best to Live in”?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1664975"/>
            <a:ext cx="8198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have different motivations for needing or wanting to move and they need an overall picture of the U.S.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get all the information they need, they will have to look at many resources and documents. They need a one-stop tool and see all the information at a glance.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49" y="388200"/>
            <a:ext cx="8138163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Who Would Need This Information?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12450" y="1713099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Married, No Kids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Recently graduated international students with multiple job offers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with fixed incomes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single person who is always on the move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412450" y="388200"/>
            <a:ext cx="76668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is “Best”?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"Best" is a subjective term as well as a subjective measurement. 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Each individual has a unique set of standards of what makes anything the best.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Searching for the "best city to live in" is no exception. 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individual's paradigm of what makes a city "the best to live in" can include everything from crime to pollution to cost-of-living.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50" y="388200"/>
            <a:ext cx="82854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Are the Characteristics Of The Cities?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Common Cities in U.S.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Across different states and regions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Represents varying qualities of life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014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03300" y="1083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Which Metrics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03300" y="956293"/>
            <a:ext cx="8520600" cy="3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surveys the following list of parameters for the list of cities:</a:t>
            </a:r>
            <a:br>
              <a:rPr lang="en-US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Crime: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concern of car theft or items from car stolen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Safety: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level of the feeling of safety when walking during the day and night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Quality of Life: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quantitative calculation of cost of living, purchasing power, pollution, crime rates, climate, health system quality and traffic commute times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Purchasing Power: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calculation of the various property values using aggregate data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Healthcare: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quality of the healthcare system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 of Living: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analysis of property values and property investment opportunities per city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Traffic Commute Time: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impact of time spent in traffic affects the quality of life in a city	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Pollution: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includes air, water, </a:t>
            </a:r>
            <a:r>
              <a:rPr lang="en-US" sz="12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etc</a:t>
            </a:r>
            <a:endParaRPr lang="en-US"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Price to Income Ratio: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price of housing to household income ratio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 of housing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Temperature: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real-time temperature of the cities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Sources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732076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world’s largest database about worldwide housing (real estate) prices and its indicators based on surveys which determines the overall ratings per cities</a:t>
            </a:r>
            <a:b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-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FBI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-U.S. Census Bureau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OpenWeatherAPI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How Did We Work the Data?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Once we had the data from </a:t>
            </a:r>
            <a:r>
              <a:rPr lang="en-US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we inserted it into an SQL Database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removed the data that we did not need and merged it into one table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there we transformed it into SQLite so that it could be more easily read by JavaScript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252393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1079</Words>
  <Application>Microsoft Office PowerPoint</Application>
  <PresentationFormat>On-screen Show (16:9)</PresentationFormat>
  <Paragraphs>162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Courier New</vt:lpstr>
      <vt:lpstr>Arial</vt:lpstr>
      <vt:lpstr>Raleway</vt:lpstr>
      <vt:lpstr>Lato</vt:lpstr>
      <vt:lpstr>Swiss</vt:lpstr>
      <vt:lpstr>Homies City Collection Statistical Data on the Most Common Cities in the United States of America</vt:lpstr>
      <vt:lpstr>PowerPoint Presentation</vt:lpstr>
      <vt:lpstr>Why Are We Looking At “Which U.S. City is the Best to Live in”?</vt:lpstr>
      <vt:lpstr>PowerPoint Presentation</vt:lpstr>
      <vt:lpstr>PowerPoint Presentation</vt:lpstr>
      <vt:lpstr>PowerPoint Presentation</vt:lpstr>
      <vt:lpstr>Which Metrics Did Homies Use?</vt:lpstr>
      <vt:lpstr>What Sources Did Homies Use?</vt:lpstr>
      <vt:lpstr>How Did We Work the Data?</vt:lpstr>
      <vt:lpstr>What is in the HTML?</vt:lpstr>
      <vt:lpstr>What is in the Web Design and UX?</vt:lpstr>
      <vt:lpstr>Prepping the Data</vt:lpstr>
      <vt:lpstr>JSON, SQLite, Flask App, and Heroku</vt:lpstr>
      <vt:lpstr>Fun with JavaScript</vt:lpstr>
      <vt:lpstr>Leaflet Map Fun</vt:lpstr>
      <vt:lpstr>The Weather API via JavaScript</vt:lpstr>
      <vt:lpstr>Libraries (Python)</vt:lpstr>
      <vt:lpstr>Libraries (JavaScript)</vt:lpstr>
      <vt:lpstr>Summary of Work</vt:lpstr>
      <vt:lpstr>Post-Mortem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Homies City Collection Statistical Data on the Most Common Cities in the United States of America</dc:title>
  <cp:lastModifiedBy>Colin</cp:lastModifiedBy>
  <cp:revision>19</cp:revision>
  <dcterms:modified xsi:type="dcterms:W3CDTF">2020-07-22T00:03:25Z</dcterms:modified>
</cp:coreProperties>
</file>