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Quattrocento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6jD0+H8ZLavmuIzic/JRffe13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8A27CF-DEC1-4902-819D-6849654F33C3}">
  <a:tblStyle styleId="{B48A27CF-DEC1-4902-819D-6849654F33C3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D171C073-6BE1-4F70-ADB8-8C80FDAB0A24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QuattrocentoSans-bold.fntdata"/><Relationship Id="rId10" Type="http://schemas.openxmlformats.org/officeDocument/2006/relationships/font" Target="fonts/QuattrocentoSans-regular.fntdata"/><Relationship Id="rId13" Type="http://schemas.openxmlformats.org/officeDocument/2006/relationships/font" Target="fonts/QuattrocentoSans-boldItalic.fntdata"/><Relationship Id="rId12" Type="http://schemas.openxmlformats.org/officeDocument/2006/relationships/font" Target="fonts/Quattrocento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686257" y="1770705"/>
            <a:ext cx="8036669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온라인 수강 </a:t>
            </a:r>
            <a:b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집중도 감지 시스템 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 설계서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2749897" y="4507395"/>
            <a:ext cx="6424247" cy="1098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멀티 캠퍼스 AI 엔지니어 취업캠프 2회차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2조 이공오공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7536149" y="211520"/>
            <a:ext cx="4431438" cy="614526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0" y="211520"/>
            <a:ext cx="7536148" cy="366067"/>
          </a:xfrm>
          <a:prstGeom prst="rect">
            <a:avLst/>
          </a:prstGeom>
          <a:solidFill>
            <a:srgbClr val="BBD6EE"/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66434" y="6356784"/>
            <a:ext cx="11901152" cy="366067"/>
          </a:xfrm>
          <a:prstGeom prst="rect">
            <a:avLst/>
          </a:prstGeom>
          <a:solidFill>
            <a:schemeClr val="dk2"/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532017" y="6416082"/>
            <a:ext cx="2160395" cy="1673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온라인 수강 집중도 감지 </a:t>
            </a: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endParaRPr b="0" i="0" sz="105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66433" y="274534"/>
            <a:ext cx="4464936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멀티 캠퍼스 AI 엔지니어 취업캠프 2회차 2조 이공오공</a:t>
            </a:r>
            <a:endParaRPr b="1" i="0" sz="105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333270" y="988007"/>
            <a:ext cx="2715769" cy="30777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수강자 정보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1499293" y="1629664"/>
            <a:ext cx="1549746" cy="33855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699798" y="3358665"/>
            <a:ext cx="2349241" cy="479806"/>
          </a:xfrm>
          <a:prstGeom prst="roundRect">
            <a:avLst>
              <a:gd fmla="val 16667" name="adj"/>
            </a:avLst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수강 목록 찾기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1499293" y="2536648"/>
            <a:ext cx="1549746" cy="33855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383512" y="2509298"/>
            <a:ext cx="1023257" cy="39726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Password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383513" y="1630113"/>
            <a:ext cx="1023256" cy="39726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1" name="Google Shape;101;p2"/>
          <p:cNvGraphicFramePr/>
          <p:nvPr/>
        </p:nvGraphicFramePr>
        <p:xfrm>
          <a:off x="3590393" y="9798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{B48A27CF-DEC1-4902-819D-6849654F33C3}</a:tableStyleId>
              </a:tblPr>
              <a:tblGrid>
                <a:gridCol w="449050"/>
                <a:gridCol w="2398150"/>
                <a:gridCol w="572050"/>
              </a:tblGrid>
              <a:tr h="308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/>
                        <a:t>번호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수강 목록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선택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8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/>
                        <a:t>1</a:t>
                      </a:r>
                      <a:endParaRPr b="1"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법률 상식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sng" cap="none" strike="noStrike"/>
                    </a:p>
                  </a:txBody>
                  <a:tcPr marT="45725" marB="45725" marR="91450" marL="91450"/>
                </a:tc>
              </a:tr>
              <a:tr h="308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/>
                        <a:t>2</a:t>
                      </a:r>
                      <a:endParaRPr b="1"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성인지 감수성 향상을 위한 필수 교육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308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/>
                        <a:t>3</a:t>
                      </a:r>
                      <a:endParaRPr b="1"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308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/>
                        <a:t>4</a:t>
                      </a:r>
                      <a:endParaRPr b="1"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308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/>
                        <a:t>5</a:t>
                      </a:r>
                      <a:endParaRPr b="1"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308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/>
                        <a:t>6</a:t>
                      </a:r>
                      <a:endParaRPr b="1"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308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/>
                        <a:t>7</a:t>
                      </a:r>
                      <a:endParaRPr b="1"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308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/>
                        <a:t>8</a:t>
                      </a:r>
                      <a:endParaRPr b="1"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308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/>
                        <a:t>9</a:t>
                      </a:r>
                      <a:endParaRPr b="1"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308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/>
                        <a:t>10</a:t>
                      </a:r>
                      <a:endParaRPr b="1"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2" name="Google Shape;102;p2"/>
          <p:cNvGraphicFramePr/>
          <p:nvPr/>
        </p:nvGraphicFramePr>
        <p:xfrm>
          <a:off x="7542064" y="5723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{D171C073-6BE1-4F70-ADB8-8C80FDAB0A24}</a:tableStyleId>
              </a:tblPr>
              <a:tblGrid>
                <a:gridCol w="1340675"/>
                <a:gridCol w="934500"/>
                <a:gridCol w="21503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속성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Action</a:t>
                      </a:r>
                      <a:endParaRPr b="1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 초기화면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 2, 3, 4 표시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2번과 3번은 입력대기 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7번은 빈 상태로 표시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수강자 정보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Label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Name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Label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성명  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Box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성명 입력 대기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Password 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Label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비밀번호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Box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6. 수강목록찾기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Button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Click시 3번과 5번의 정보를 확인하여 DB에서 수강 목록 select 하여 7번 표시  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7. 수강 목록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Table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수강자 정보에 다른 수강 목록 표시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8. 선택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Button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Click시 수강 화면으로 이동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3" name="Google Shape;103;p2"/>
          <p:cNvSpPr/>
          <p:nvPr/>
        </p:nvSpPr>
        <p:spPr>
          <a:xfrm>
            <a:off x="2848508" y="1145366"/>
            <a:ext cx="401062" cy="33855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2900742" y="1859256"/>
            <a:ext cx="401062" cy="33855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2865573" y="2778379"/>
            <a:ext cx="401062" cy="33855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2798702" y="3626527"/>
            <a:ext cx="401062" cy="33855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4215031" y="818730"/>
            <a:ext cx="401062" cy="33855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1127137" y="1887918"/>
            <a:ext cx="401062" cy="33855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1163233" y="2773862"/>
            <a:ext cx="401062" cy="33855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6483204" y="1316801"/>
            <a:ext cx="476192" cy="252575"/>
          </a:xfrm>
          <a:prstGeom prst="roundRect">
            <a:avLst>
              <a:gd fmla="val 16667" name="adj"/>
            </a:avLst>
          </a:prstGeom>
          <a:solidFill>
            <a:srgbClr val="F7CAA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6483204" y="1625261"/>
            <a:ext cx="476192" cy="252575"/>
          </a:xfrm>
          <a:prstGeom prst="roundRect">
            <a:avLst>
              <a:gd fmla="val 16667" name="adj"/>
            </a:avLst>
          </a:prstGeom>
          <a:solidFill>
            <a:srgbClr val="F7CAA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6959396" y="1246540"/>
            <a:ext cx="401062" cy="33855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7536148" y="223134"/>
            <a:ext cx="4464935" cy="3385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기능 설명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/>
          <p:nvPr/>
        </p:nvSpPr>
        <p:spPr>
          <a:xfrm>
            <a:off x="7536149" y="211520"/>
            <a:ext cx="4431438" cy="614526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0" y="211520"/>
            <a:ext cx="7536148" cy="366067"/>
          </a:xfrm>
          <a:prstGeom prst="rect">
            <a:avLst/>
          </a:prstGeom>
          <a:solidFill>
            <a:srgbClr val="BBD6EE"/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66434" y="6356784"/>
            <a:ext cx="11901152" cy="366067"/>
          </a:xfrm>
          <a:prstGeom prst="rect">
            <a:avLst/>
          </a:prstGeom>
          <a:solidFill>
            <a:schemeClr val="dk2"/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532017" y="6416082"/>
            <a:ext cx="2160395" cy="1673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ko-KR" sz="105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온라인 수강 집중도 감지 </a:t>
            </a:r>
            <a:r>
              <a:rPr b="1" i="0" lang="ko-KR" sz="105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endParaRPr sz="105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6433" y="274534"/>
            <a:ext cx="4464936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5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멀티 캠퍼스 AI 엔지니어 취업캠프 2회차 2조 이공오공</a:t>
            </a:r>
            <a:endParaRPr b="1" i="0" sz="1050" u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3" name="Google Shape;123;p3"/>
          <p:cNvGraphicFramePr/>
          <p:nvPr/>
        </p:nvGraphicFramePr>
        <p:xfrm>
          <a:off x="7542064" y="5723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{D171C073-6BE1-4F70-ADB8-8C80FDAB0A24}</a:tableStyleId>
              </a:tblPr>
              <a:tblGrid>
                <a:gridCol w="1340675"/>
                <a:gridCol w="934500"/>
                <a:gridCol w="21503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속성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Action</a:t>
                      </a:r>
                      <a:endParaRPr b="1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 초기화면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강의 동영상 Play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4" name="Google Shape;124;p3"/>
          <p:cNvSpPr txBox="1"/>
          <p:nvPr/>
        </p:nvSpPr>
        <p:spPr>
          <a:xfrm>
            <a:off x="7536148" y="223134"/>
            <a:ext cx="4464935" cy="3385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기능 설명</a:t>
            </a:r>
            <a:endParaRPr/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3">
            <a:alphaModFix/>
          </a:blip>
          <a:srcRect b="10915" l="9176" r="31812" t="55825"/>
          <a:stretch/>
        </p:blipFill>
        <p:spPr>
          <a:xfrm>
            <a:off x="758107" y="1799511"/>
            <a:ext cx="4235927" cy="268590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/>
          <p:nvPr/>
        </p:nvSpPr>
        <p:spPr>
          <a:xfrm>
            <a:off x="1286192" y="4843311"/>
            <a:ext cx="1090684" cy="47352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일시정지</a:t>
            </a:r>
            <a:endParaRPr/>
          </a:p>
        </p:txBody>
      </p:sp>
      <p:sp>
        <p:nvSpPr>
          <p:cNvPr id="127" name="Google Shape;127;p3"/>
          <p:cNvSpPr/>
          <p:nvPr/>
        </p:nvSpPr>
        <p:spPr>
          <a:xfrm>
            <a:off x="3210013" y="4843310"/>
            <a:ext cx="1090684" cy="473523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수강완료</a:t>
            </a:r>
            <a:endParaRPr/>
          </a:p>
        </p:txBody>
      </p:sp>
      <p:pic>
        <p:nvPicPr>
          <p:cNvPr descr="그의 눈에 이모티콘을 가리키는 로열티 무료 사진, 그림, 이미지 그리고 스톡포토그래피. Image 19482916." id="128" name="Google Shape;12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72652" y="1409001"/>
            <a:ext cx="1373693" cy="148816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</p:pic>
      <p:sp>
        <p:nvSpPr>
          <p:cNvPr id="129" name="Google Shape;129;p3"/>
          <p:cNvSpPr txBox="1"/>
          <p:nvPr/>
        </p:nvSpPr>
        <p:spPr>
          <a:xfrm>
            <a:off x="5496447" y="944634"/>
            <a:ext cx="1316334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알림창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3"/>
          <p:cNvSpPr/>
          <p:nvPr/>
        </p:nvSpPr>
        <p:spPr>
          <a:xfrm rot="-1583425">
            <a:off x="5038734" y="3160285"/>
            <a:ext cx="1062163" cy="450167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3"/>
          <p:cNvSpPr/>
          <p:nvPr/>
        </p:nvSpPr>
        <p:spPr>
          <a:xfrm rot="9291594">
            <a:off x="4576361" y="2421646"/>
            <a:ext cx="1062163" cy="450167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758107" y="1297087"/>
            <a:ext cx="401062" cy="33855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723977" y="5023307"/>
            <a:ext cx="401062" cy="33855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4484413" y="5015845"/>
            <a:ext cx="401062" cy="33855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7007498" y="1019272"/>
            <a:ext cx="401062" cy="33855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/>
          <p:nvPr/>
        </p:nvSpPr>
        <p:spPr>
          <a:xfrm>
            <a:off x="7536149" y="211520"/>
            <a:ext cx="4431438" cy="614526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0" y="211520"/>
            <a:ext cx="7536148" cy="366067"/>
          </a:xfrm>
          <a:prstGeom prst="rect">
            <a:avLst/>
          </a:prstGeom>
          <a:solidFill>
            <a:srgbClr val="BBD6EE"/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66434" y="6356784"/>
            <a:ext cx="11901152" cy="366067"/>
          </a:xfrm>
          <a:prstGeom prst="rect">
            <a:avLst/>
          </a:prstGeom>
          <a:solidFill>
            <a:schemeClr val="dk2"/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532017" y="6416082"/>
            <a:ext cx="2160395" cy="1673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ko-KR" sz="105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온라인 수강 집중도 감지 </a:t>
            </a:r>
            <a:r>
              <a:rPr b="1" i="0" lang="ko-KR" sz="105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endParaRPr sz="105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66433" y="274534"/>
            <a:ext cx="4464936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5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멀티 캠퍼스 AI 엔지니어 취업캠프 2회차 2조 이공오공</a:t>
            </a:r>
            <a:endParaRPr b="1" i="0" sz="1050" u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5" name="Google Shape;145;p4"/>
          <p:cNvGraphicFramePr/>
          <p:nvPr/>
        </p:nvGraphicFramePr>
        <p:xfrm>
          <a:off x="7542064" y="5723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{D171C073-6BE1-4F70-ADB8-8C80FDAB0A24}</a:tableStyleId>
              </a:tblPr>
              <a:tblGrid>
                <a:gridCol w="1340675"/>
                <a:gridCol w="934500"/>
                <a:gridCol w="21503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속성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Action</a:t>
                      </a:r>
                      <a:endParaRPr b="1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6" name="Google Shape;146;p4"/>
          <p:cNvSpPr txBox="1"/>
          <p:nvPr/>
        </p:nvSpPr>
        <p:spPr>
          <a:xfrm>
            <a:off x="7536148" y="223134"/>
            <a:ext cx="4464935" cy="3385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기능 설명</a:t>
            </a:r>
            <a:endParaRPr/>
          </a:p>
        </p:txBody>
      </p:sp>
      <p:sp>
        <p:nvSpPr>
          <p:cNvPr id="147" name="Google Shape;147;p4"/>
          <p:cNvSpPr txBox="1"/>
          <p:nvPr/>
        </p:nvSpPr>
        <p:spPr>
          <a:xfrm>
            <a:off x="834013" y="904352"/>
            <a:ext cx="2783394" cy="36933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강의 집중도  </a:t>
            </a:r>
            <a:endParaRPr/>
          </a:p>
        </p:txBody>
      </p:sp>
      <p:pic>
        <p:nvPicPr>
          <p:cNvPr id="148" name="Google Shape;148;p4"/>
          <p:cNvPicPr preferRelativeResize="0"/>
          <p:nvPr/>
        </p:nvPicPr>
        <p:blipFill rotWithShape="1">
          <a:blip r:embed="rId3">
            <a:alphaModFix/>
          </a:blip>
          <a:srcRect b="13187" l="31758" r="34616" t="64029"/>
          <a:stretch/>
        </p:blipFill>
        <p:spPr>
          <a:xfrm>
            <a:off x="3060403" y="837418"/>
            <a:ext cx="3190896" cy="243227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9" name="Google Shape;149;p4"/>
          <p:cNvSpPr txBox="1"/>
          <p:nvPr/>
        </p:nvSpPr>
        <p:spPr>
          <a:xfrm>
            <a:off x="907204" y="3391722"/>
            <a:ext cx="2783394" cy="36933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수강자 평균</a:t>
            </a:r>
            <a:endParaRPr/>
          </a:p>
        </p:txBody>
      </p:sp>
      <p:pic>
        <p:nvPicPr>
          <p:cNvPr id="150" name="Google Shape;150;p4"/>
          <p:cNvPicPr preferRelativeResize="0"/>
          <p:nvPr/>
        </p:nvPicPr>
        <p:blipFill rotWithShape="1">
          <a:blip r:embed="rId3">
            <a:alphaModFix/>
          </a:blip>
          <a:srcRect b="13187" l="31758" r="34616" t="64029"/>
          <a:stretch/>
        </p:blipFill>
        <p:spPr>
          <a:xfrm>
            <a:off x="3060403" y="3380226"/>
            <a:ext cx="3190898" cy="24322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2023-05-03T06:20:09Z</dcterms:created>
  <dc:creator>EUNJUNG YEO</dc:creator>
</cp:coreProperties>
</file>