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1"/>
  </p:notesMasterIdLst>
  <p:sldIdLst>
    <p:sldId id="256" r:id="rId3"/>
    <p:sldId id="297" r:id="rId4"/>
    <p:sldId id="258" r:id="rId5"/>
    <p:sldId id="261" r:id="rId6"/>
    <p:sldId id="262" r:id="rId7"/>
    <p:sldId id="269" r:id="rId8"/>
    <p:sldId id="298" r:id="rId9"/>
    <p:sldId id="296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Big Shoulders Text" panose="020B0600000101010101" charset="0"/>
      <p:regular r:id="rId13"/>
      <p:bold r:id="rId14"/>
    </p:embeddedFont>
    <p:embeddedFont>
      <p:font typeface="Cairo" panose="020B0600000101010101" charset="-78"/>
      <p:regular r:id="rId15"/>
      <p:bold r:id="rId16"/>
    </p:embeddedFont>
    <p:embeddedFont>
      <p:font typeface="Proxima Nova" panose="020B0600000101010101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55E574-571F-4576-973D-A3BD61D9A7E8}">
  <a:tblStyle styleId="{D955E574-571F-4576-973D-A3BD61D9A7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4C2A92C-DF11-4AE3-A084-DD8CD1AC96D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9" name="Google Shape;272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536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9" name="Google Shape;272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Google Shape;2834;g21a48c5de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5" name="Google Shape;2835;g21a48c5de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Google Shape;2857;g21a48c5de8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8" name="Google Shape;2858;g21a48c5de8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" name="Google Shape;3604;g21a48c5de8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5" name="Google Shape;3605;g21a48c5de86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Google Shape;2857;g21a48c5de8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8" name="Google Shape;2858;g21a48c5de8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344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0" name="Google Shape;17130;g21a48c5de86_0_29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31" name="Google Shape;17131;g21a48c5de86_0_29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89425" y="724375"/>
            <a:ext cx="4571700" cy="31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spcBef>
                <a:spcPts val="2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89425" y="3856400"/>
            <a:ext cx="4571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028985" y="4401061"/>
            <a:ext cx="884063" cy="543275"/>
            <a:chOff x="-1949455" y="1961908"/>
            <a:chExt cx="1365770" cy="839165"/>
          </a:xfrm>
        </p:grpSpPr>
        <p:sp>
          <p:nvSpPr>
            <p:cNvPr id="13" name="Google Shape;13;p2"/>
            <p:cNvSpPr/>
            <p:nvPr/>
          </p:nvSpPr>
          <p:spPr>
            <a:xfrm>
              <a:off x="-1949455" y="2082321"/>
              <a:ext cx="1365770" cy="718751"/>
            </a:xfrm>
            <a:custGeom>
              <a:avLst/>
              <a:gdLst/>
              <a:ahLst/>
              <a:cxnLst/>
              <a:rect l="l" t="t" r="r" b="b"/>
              <a:pathLst>
                <a:path w="9539" h="5020" extrusionOk="0">
                  <a:moveTo>
                    <a:pt x="4769" y="1"/>
                  </a:moveTo>
                  <a:cubicBezTo>
                    <a:pt x="3660" y="1"/>
                    <a:pt x="2551" y="250"/>
                    <a:pt x="1701" y="749"/>
                  </a:cubicBezTo>
                  <a:cubicBezTo>
                    <a:pt x="0" y="1711"/>
                    <a:pt x="0" y="3337"/>
                    <a:pt x="1701" y="4299"/>
                  </a:cubicBezTo>
                  <a:cubicBezTo>
                    <a:pt x="2551" y="4779"/>
                    <a:pt x="3660" y="5020"/>
                    <a:pt x="4769" y="5020"/>
                  </a:cubicBezTo>
                  <a:cubicBezTo>
                    <a:pt x="5878" y="5020"/>
                    <a:pt x="6987" y="4779"/>
                    <a:pt x="7838" y="4299"/>
                  </a:cubicBezTo>
                  <a:cubicBezTo>
                    <a:pt x="9538" y="3337"/>
                    <a:pt x="9538" y="1748"/>
                    <a:pt x="7838" y="749"/>
                  </a:cubicBezTo>
                  <a:cubicBezTo>
                    <a:pt x="6987" y="250"/>
                    <a:pt x="5878" y="1"/>
                    <a:pt x="47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467800" y="2181544"/>
              <a:ext cx="423662" cy="193433"/>
            </a:xfrm>
            <a:custGeom>
              <a:avLst/>
              <a:gdLst/>
              <a:ahLst/>
              <a:cxnLst/>
              <a:rect l="l" t="t" r="r" b="b"/>
              <a:pathLst>
                <a:path w="2959" h="1351" extrusionOk="0">
                  <a:moveTo>
                    <a:pt x="1447" y="1"/>
                  </a:moveTo>
                  <a:cubicBezTo>
                    <a:pt x="989" y="1"/>
                    <a:pt x="536" y="130"/>
                    <a:pt x="259" y="389"/>
                  </a:cubicBezTo>
                  <a:cubicBezTo>
                    <a:pt x="0" y="611"/>
                    <a:pt x="0" y="981"/>
                    <a:pt x="259" y="1203"/>
                  </a:cubicBezTo>
                  <a:cubicBezTo>
                    <a:pt x="333" y="1239"/>
                    <a:pt x="370" y="1313"/>
                    <a:pt x="444" y="1350"/>
                  </a:cubicBezTo>
                  <a:cubicBezTo>
                    <a:pt x="721" y="1184"/>
                    <a:pt x="1091" y="1101"/>
                    <a:pt x="1461" y="1101"/>
                  </a:cubicBezTo>
                  <a:cubicBezTo>
                    <a:pt x="1830" y="1101"/>
                    <a:pt x="2200" y="1184"/>
                    <a:pt x="2477" y="1350"/>
                  </a:cubicBezTo>
                  <a:cubicBezTo>
                    <a:pt x="2551" y="1313"/>
                    <a:pt x="2625" y="1239"/>
                    <a:pt x="2662" y="1203"/>
                  </a:cubicBezTo>
                  <a:cubicBezTo>
                    <a:pt x="2958" y="981"/>
                    <a:pt x="2958" y="611"/>
                    <a:pt x="2662" y="389"/>
                  </a:cubicBezTo>
                  <a:cubicBezTo>
                    <a:pt x="2366" y="130"/>
                    <a:pt x="1904" y="1"/>
                    <a:pt x="1447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48943" y="1961908"/>
              <a:ext cx="1159451" cy="677659"/>
            </a:xfrm>
            <a:custGeom>
              <a:avLst/>
              <a:gdLst/>
              <a:ahLst/>
              <a:cxnLst/>
              <a:rect l="l" t="t" r="r" b="b"/>
              <a:pathLst>
                <a:path w="8098" h="4733" extrusionOk="0">
                  <a:moveTo>
                    <a:pt x="4012" y="1535"/>
                  </a:moveTo>
                  <a:cubicBezTo>
                    <a:pt x="4455" y="1535"/>
                    <a:pt x="4899" y="1664"/>
                    <a:pt x="5176" y="1923"/>
                  </a:cubicBezTo>
                  <a:cubicBezTo>
                    <a:pt x="5583" y="2182"/>
                    <a:pt x="5509" y="2515"/>
                    <a:pt x="5250" y="2737"/>
                  </a:cubicBezTo>
                  <a:cubicBezTo>
                    <a:pt x="5213" y="2773"/>
                    <a:pt x="5139" y="2847"/>
                    <a:pt x="5065" y="2884"/>
                  </a:cubicBezTo>
                  <a:cubicBezTo>
                    <a:pt x="4788" y="3051"/>
                    <a:pt x="4418" y="3134"/>
                    <a:pt x="4049" y="3134"/>
                  </a:cubicBezTo>
                  <a:cubicBezTo>
                    <a:pt x="3679" y="3134"/>
                    <a:pt x="3309" y="3051"/>
                    <a:pt x="3032" y="2884"/>
                  </a:cubicBezTo>
                  <a:cubicBezTo>
                    <a:pt x="2995" y="2847"/>
                    <a:pt x="2921" y="2773"/>
                    <a:pt x="2847" y="2737"/>
                  </a:cubicBezTo>
                  <a:cubicBezTo>
                    <a:pt x="2551" y="2441"/>
                    <a:pt x="2551" y="2145"/>
                    <a:pt x="2847" y="1923"/>
                  </a:cubicBezTo>
                  <a:cubicBezTo>
                    <a:pt x="3124" y="1664"/>
                    <a:pt x="3568" y="1535"/>
                    <a:pt x="4012" y="1535"/>
                  </a:cubicBezTo>
                  <a:close/>
                  <a:moveTo>
                    <a:pt x="3439" y="1"/>
                  </a:moveTo>
                  <a:lnTo>
                    <a:pt x="3439" y="740"/>
                  </a:lnTo>
                  <a:cubicBezTo>
                    <a:pt x="3106" y="777"/>
                    <a:pt x="2847" y="851"/>
                    <a:pt x="2551" y="925"/>
                  </a:cubicBezTo>
                  <a:lnTo>
                    <a:pt x="1627" y="370"/>
                  </a:lnTo>
                  <a:lnTo>
                    <a:pt x="740" y="888"/>
                  </a:lnTo>
                  <a:lnTo>
                    <a:pt x="1664" y="1443"/>
                  </a:lnTo>
                  <a:lnTo>
                    <a:pt x="1627" y="1479"/>
                  </a:lnTo>
                  <a:cubicBezTo>
                    <a:pt x="1516" y="1627"/>
                    <a:pt x="1405" y="1775"/>
                    <a:pt x="1294" y="1960"/>
                  </a:cubicBezTo>
                  <a:lnTo>
                    <a:pt x="0" y="1960"/>
                  </a:lnTo>
                  <a:lnTo>
                    <a:pt x="0" y="2700"/>
                  </a:lnTo>
                  <a:lnTo>
                    <a:pt x="1294" y="2700"/>
                  </a:lnTo>
                  <a:cubicBezTo>
                    <a:pt x="1368" y="2737"/>
                    <a:pt x="1368" y="2847"/>
                    <a:pt x="1405" y="2884"/>
                  </a:cubicBezTo>
                  <a:cubicBezTo>
                    <a:pt x="1442" y="2958"/>
                    <a:pt x="1553" y="3106"/>
                    <a:pt x="1664" y="3180"/>
                  </a:cubicBezTo>
                  <a:lnTo>
                    <a:pt x="740" y="3698"/>
                  </a:lnTo>
                  <a:lnTo>
                    <a:pt x="851" y="3772"/>
                  </a:lnTo>
                  <a:lnTo>
                    <a:pt x="1627" y="4215"/>
                  </a:lnTo>
                  <a:lnTo>
                    <a:pt x="2551" y="3698"/>
                  </a:lnTo>
                  <a:cubicBezTo>
                    <a:pt x="2662" y="3772"/>
                    <a:pt x="2736" y="3772"/>
                    <a:pt x="2847" y="3809"/>
                  </a:cubicBezTo>
                  <a:cubicBezTo>
                    <a:pt x="3032" y="3846"/>
                    <a:pt x="3254" y="3883"/>
                    <a:pt x="3439" y="3920"/>
                  </a:cubicBezTo>
                  <a:lnTo>
                    <a:pt x="3439" y="4178"/>
                  </a:lnTo>
                  <a:lnTo>
                    <a:pt x="3439" y="4733"/>
                  </a:lnTo>
                  <a:lnTo>
                    <a:pt x="4696" y="4733"/>
                  </a:lnTo>
                  <a:lnTo>
                    <a:pt x="4696" y="4141"/>
                  </a:lnTo>
                  <a:lnTo>
                    <a:pt x="4696" y="3883"/>
                  </a:lnTo>
                  <a:cubicBezTo>
                    <a:pt x="4918" y="3846"/>
                    <a:pt x="5102" y="3846"/>
                    <a:pt x="5287" y="3772"/>
                  </a:cubicBezTo>
                  <a:cubicBezTo>
                    <a:pt x="5361" y="3698"/>
                    <a:pt x="5472" y="3698"/>
                    <a:pt x="5546" y="3661"/>
                  </a:cubicBezTo>
                  <a:lnTo>
                    <a:pt x="6470" y="4215"/>
                  </a:lnTo>
                  <a:lnTo>
                    <a:pt x="7284" y="3772"/>
                  </a:lnTo>
                  <a:lnTo>
                    <a:pt x="7358" y="3698"/>
                  </a:lnTo>
                  <a:lnTo>
                    <a:pt x="6433" y="3143"/>
                  </a:lnTo>
                  <a:cubicBezTo>
                    <a:pt x="6544" y="3069"/>
                    <a:pt x="6618" y="2958"/>
                    <a:pt x="6729" y="2847"/>
                  </a:cubicBezTo>
                  <a:cubicBezTo>
                    <a:pt x="6766" y="2773"/>
                    <a:pt x="6803" y="2700"/>
                    <a:pt x="6803" y="2663"/>
                  </a:cubicBezTo>
                  <a:lnTo>
                    <a:pt x="8097" y="2663"/>
                  </a:lnTo>
                  <a:lnTo>
                    <a:pt x="8097" y="1923"/>
                  </a:lnTo>
                  <a:lnTo>
                    <a:pt x="7284" y="1923"/>
                  </a:lnTo>
                  <a:lnTo>
                    <a:pt x="6803" y="1997"/>
                  </a:lnTo>
                  <a:cubicBezTo>
                    <a:pt x="6766" y="1849"/>
                    <a:pt x="6618" y="1664"/>
                    <a:pt x="6507" y="1516"/>
                  </a:cubicBezTo>
                  <a:lnTo>
                    <a:pt x="6433" y="1479"/>
                  </a:lnTo>
                  <a:lnTo>
                    <a:pt x="7358" y="962"/>
                  </a:lnTo>
                  <a:lnTo>
                    <a:pt x="6507" y="481"/>
                  </a:lnTo>
                  <a:lnTo>
                    <a:pt x="5583" y="962"/>
                  </a:lnTo>
                  <a:cubicBezTo>
                    <a:pt x="5287" y="888"/>
                    <a:pt x="5028" y="777"/>
                    <a:pt x="4696" y="740"/>
                  </a:cubicBezTo>
                  <a:lnTo>
                    <a:pt x="4696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737836" y="2491241"/>
              <a:ext cx="132582" cy="227795"/>
            </a:xfrm>
            <a:custGeom>
              <a:avLst/>
              <a:gdLst/>
              <a:ahLst/>
              <a:cxnLst/>
              <a:rect l="l" t="t" r="r" b="b"/>
              <a:pathLst>
                <a:path w="926" h="1591" extrusionOk="0">
                  <a:moveTo>
                    <a:pt x="1" y="1"/>
                  </a:moveTo>
                  <a:lnTo>
                    <a:pt x="1" y="1073"/>
                  </a:lnTo>
                  <a:lnTo>
                    <a:pt x="851" y="1590"/>
                  </a:lnTo>
                  <a:lnTo>
                    <a:pt x="925" y="5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5991" y="2485943"/>
              <a:ext cx="143034" cy="233093"/>
            </a:xfrm>
            <a:custGeom>
              <a:avLst/>
              <a:gdLst/>
              <a:ahLst/>
              <a:cxnLst/>
              <a:rect l="l" t="t" r="r" b="b"/>
              <a:pathLst>
                <a:path w="999" h="1628" extrusionOk="0">
                  <a:moveTo>
                    <a:pt x="998" y="1"/>
                  </a:moveTo>
                  <a:lnTo>
                    <a:pt x="74" y="555"/>
                  </a:lnTo>
                  <a:lnTo>
                    <a:pt x="0" y="1627"/>
                  </a:lnTo>
                  <a:lnTo>
                    <a:pt x="924" y="1110"/>
                  </a:lnTo>
                  <a:lnTo>
                    <a:pt x="998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56693" y="2623681"/>
              <a:ext cx="180117" cy="158927"/>
            </a:xfrm>
            <a:custGeom>
              <a:avLst/>
              <a:gdLst/>
              <a:ahLst/>
              <a:cxnLst/>
              <a:rect l="l" t="t" r="r" b="b"/>
              <a:pathLst>
                <a:path w="1258" h="1110" extrusionOk="0">
                  <a:moveTo>
                    <a:pt x="1" y="0"/>
                  </a:moveTo>
                  <a:lnTo>
                    <a:pt x="1" y="1109"/>
                  </a:lnTo>
                  <a:lnTo>
                    <a:pt x="1258" y="1109"/>
                  </a:lnTo>
                  <a:lnTo>
                    <a:pt x="1258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483693" y="2491241"/>
              <a:ext cx="127142" cy="185415"/>
            </a:xfrm>
            <a:custGeom>
              <a:avLst/>
              <a:gdLst/>
              <a:ahLst/>
              <a:cxnLst/>
              <a:rect l="l" t="t" r="r" b="b"/>
              <a:pathLst>
                <a:path w="888" h="1295" extrusionOk="0">
                  <a:moveTo>
                    <a:pt x="0" y="1"/>
                  </a:moveTo>
                  <a:lnTo>
                    <a:pt x="0" y="1073"/>
                  </a:lnTo>
                  <a:cubicBezTo>
                    <a:pt x="444" y="1258"/>
                    <a:pt x="888" y="1295"/>
                    <a:pt x="888" y="1295"/>
                  </a:cubicBezTo>
                  <a:lnTo>
                    <a:pt x="888" y="223"/>
                  </a:lnTo>
                  <a:cubicBezTo>
                    <a:pt x="888" y="223"/>
                    <a:pt x="296" y="149"/>
                    <a:pt x="0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843646" y="2343050"/>
              <a:ext cx="190712" cy="158927"/>
            </a:xfrm>
            <a:custGeom>
              <a:avLst/>
              <a:gdLst/>
              <a:ahLst/>
              <a:cxnLst/>
              <a:rect l="l" t="t" r="r" b="b"/>
              <a:pathLst>
                <a:path w="1332" h="1110" extrusionOk="0">
                  <a:moveTo>
                    <a:pt x="37" y="1"/>
                  </a:moveTo>
                  <a:lnTo>
                    <a:pt x="0" y="1110"/>
                  </a:lnTo>
                  <a:lnTo>
                    <a:pt x="740" y="1110"/>
                  </a:lnTo>
                  <a:lnTo>
                    <a:pt x="740" y="1036"/>
                  </a:lnTo>
                  <a:lnTo>
                    <a:pt x="1331" y="703"/>
                  </a:lnTo>
                  <a:lnTo>
                    <a:pt x="1331" y="3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653074" y="2348348"/>
              <a:ext cx="53119" cy="95356"/>
            </a:xfrm>
            <a:custGeom>
              <a:avLst/>
              <a:gdLst/>
              <a:ahLst/>
              <a:cxnLst/>
              <a:rect l="l" t="t" r="r" b="b"/>
              <a:pathLst>
                <a:path w="371" h="666" extrusionOk="0">
                  <a:moveTo>
                    <a:pt x="0" y="1"/>
                  </a:moveTo>
                  <a:lnTo>
                    <a:pt x="0" y="666"/>
                  </a:lnTo>
                  <a:lnTo>
                    <a:pt x="370" y="518"/>
                  </a:lnTo>
                  <a:cubicBezTo>
                    <a:pt x="74" y="25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049574" y="2491241"/>
              <a:ext cx="132439" cy="233093"/>
            </a:xfrm>
            <a:custGeom>
              <a:avLst/>
              <a:gdLst/>
              <a:ahLst/>
              <a:cxnLst/>
              <a:rect l="l" t="t" r="r" b="b"/>
              <a:pathLst>
                <a:path w="925" h="1628" extrusionOk="0">
                  <a:moveTo>
                    <a:pt x="0" y="1"/>
                  </a:moveTo>
                  <a:lnTo>
                    <a:pt x="0" y="1073"/>
                  </a:lnTo>
                  <a:lnTo>
                    <a:pt x="924" y="1627"/>
                  </a:lnTo>
                  <a:lnTo>
                    <a:pt x="924" y="5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17276" y="2491241"/>
              <a:ext cx="121844" cy="233093"/>
            </a:xfrm>
            <a:custGeom>
              <a:avLst/>
              <a:gdLst/>
              <a:ahLst/>
              <a:cxnLst/>
              <a:rect l="l" t="t" r="r" b="b"/>
              <a:pathLst>
                <a:path w="851" h="1628" extrusionOk="0">
                  <a:moveTo>
                    <a:pt x="851" y="1"/>
                  </a:moveTo>
                  <a:lnTo>
                    <a:pt x="0" y="518"/>
                  </a:lnTo>
                  <a:lnTo>
                    <a:pt x="0" y="1627"/>
                  </a:lnTo>
                  <a:lnTo>
                    <a:pt x="851" y="1110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176717" y="2491241"/>
              <a:ext cx="127285" cy="180117"/>
            </a:xfrm>
            <a:custGeom>
              <a:avLst/>
              <a:gdLst/>
              <a:ahLst/>
              <a:cxnLst/>
              <a:rect l="l" t="t" r="r" b="b"/>
              <a:pathLst>
                <a:path w="889" h="1258" extrusionOk="0">
                  <a:moveTo>
                    <a:pt x="888" y="1"/>
                  </a:moveTo>
                  <a:cubicBezTo>
                    <a:pt x="518" y="149"/>
                    <a:pt x="1" y="186"/>
                    <a:pt x="1" y="186"/>
                  </a:cubicBezTo>
                  <a:lnTo>
                    <a:pt x="1" y="1258"/>
                  </a:lnTo>
                  <a:cubicBezTo>
                    <a:pt x="444" y="1221"/>
                    <a:pt x="888" y="1073"/>
                    <a:pt x="888" y="1073"/>
                  </a:cubicBezTo>
                  <a:lnTo>
                    <a:pt x="888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874895" y="2348348"/>
              <a:ext cx="185415" cy="158927"/>
            </a:xfrm>
            <a:custGeom>
              <a:avLst/>
              <a:gdLst/>
              <a:ahLst/>
              <a:cxnLst/>
              <a:rect l="l" t="t" r="r" b="b"/>
              <a:pathLst>
                <a:path w="1295" h="1110" extrusionOk="0">
                  <a:moveTo>
                    <a:pt x="0" y="1"/>
                  </a:moveTo>
                  <a:lnTo>
                    <a:pt x="0" y="666"/>
                  </a:lnTo>
                  <a:lnTo>
                    <a:pt x="555" y="999"/>
                  </a:lnTo>
                  <a:lnTo>
                    <a:pt x="555" y="1110"/>
                  </a:lnTo>
                  <a:lnTo>
                    <a:pt x="1294" y="1110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927871" y="2348348"/>
              <a:ext cx="53119" cy="95356"/>
            </a:xfrm>
            <a:custGeom>
              <a:avLst/>
              <a:gdLst/>
              <a:ahLst/>
              <a:cxnLst/>
              <a:rect l="l" t="t" r="r" b="b"/>
              <a:pathLst>
                <a:path w="371" h="666" extrusionOk="0">
                  <a:moveTo>
                    <a:pt x="370" y="1"/>
                  </a:moveTo>
                  <a:cubicBezTo>
                    <a:pt x="259" y="333"/>
                    <a:pt x="0" y="518"/>
                    <a:pt x="0" y="518"/>
                  </a:cubicBezTo>
                  <a:lnTo>
                    <a:pt x="370" y="66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927871" y="2104801"/>
              <a:ext cx="132439" cy="143178"/>
            </a:xfrm>
            <a:custGeom>
              <a:avLst/>
              <a:gdLst/>
              <a:ahLst/>
              <a:cxnLst/>
              <a:rect l="l" t="t" r="r" b="b"/>
              <a:pathLst>
                <a:path w="925" h="1000" extrusionOk="0">
                  <a:moveTo>
                    <a:pt x="925" y="1"/>
                  </a:moveTo>
                  <a:lnTo>
                    <a:pt x="0" y="481"/>
                  </a:lnTo>
                  <a:cubicBezTo>
                    <a:pt x="296" y="740"/>
                    <a:pt x="370" y="999"/>
                    <a:pt x="370" y="999"/>
                  </a:cubicBezTo>
                  <a:lnTo>
                    <a:pt x="925" y="999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732539" y="2088908"/>
              <a:ext cx="132582" cy="153773"/>
            </a:xfrm>
            <a:custGeom>
              <a:avLst/>
              <a:gdLst/>
              <a:ahLst/>
              <a:cxnLst/>
              <a:rect l="l" t="t" r="r" b="b"/>
              <a:pathLst>
                <a:path w="926" h="1074" extrusionOk="0">
                  <a:moveTo>
                    <a:pt x="1" y="1"/>
                  </a:moveTo>
                  <a:lnTo>
                    <a:pt x="1" y="1073"/>
                  </a:lnTo>
                  <a:lnTo>
                    <a:pt x="555" y="1073"/>
                  </a:lnTo>
                  <a:cubicBezTo>
                    <a:pt x="555" y="1073"/>
                    <a:pt x="629" y="851"/>
                    <a:pt x="925" y="55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25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8" name="Google Shape;1768;p25"/>
          <p:cNvGrpSpPr/>
          <p:nvPr/>
        </p:nvGrpSpPr>
        <p:grpSpPr>
          <a:xfrm>
            <a:off x="8287456" y="4539697"/>
            <a:ext cx="801036" cy="539368"/>
            <a:chOff x="-3114075" y="2030777"/>
            <a:chExt cx="794206" cy="534769"/>
          </a:xfrm>
        </p:grpSpPr>
        <p:sp>
          <p:nvSpPr>
            <p:cNvPr id="1769" name="Google Shape;1769;p25"/>
            <p:cNvSpPr/>
            <p:nvPr/>
          </p:nvSpPr>
          <p:spPr>
            <a:xfrm>
              <a:off x="-3114075" y="2104801"/>
              <a:ext cx="794206" cy="460745"/>
            </a:xfrm>
            <a:custGeom>
              <a:avLst/>
              <a:gdLst/>
              <a:ahLst/>
              <a:cxnLst/>
              <a:rect l="l" t="t" r="r" b="b"/>
              <a:pathLst>
                <a:path w="5547" h="3218" extrusionOk="0">
                  <a:moveTo>
                    <a:pt x="2773" y="1"/>
                  </a:moveTo>
                  <a:cubicBezTo>
                    <a:pt x="1220" y="1"/>
                    <a:pt x="0" y="703"/>
                    <a:pt x="0" y="1591"/>
                  </a:cubicBezTo>
                  <a:cubicBezTo>
                    <a:pt x="0" y="2478"/>
                    <a:pt x="1220" y="3217"/>
                    <a:pt x="2773" y="3217"/>
                  </a:cubicBezTo>
                  <a:cubicBezTo>
                    <a:pt x="4289" y="3217"/>
                    <a:pt x="5546" y="2478"/>
                    <a:pt x="5546" y="1591"/>
                  </a:cubicBezTo>
                  <a:cubicBezTo>
                    <a:pt x="5546" y="703"/>
                    <a:pt x="4289" y="1"/>
                    <a:pt x="2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5"/>
            <p:cNvSpPr/>
            <p:nvPr/>
          </p:nvSpPr>
          <p:spPr>
            <a:xfrm>
              <a:off x="-2849480" y="2168372"/>
              <a:ext cx="264878" cy="127142"/>
            </a:xfrm>
            <a:custGeom>
              <a:avLst/>
              <a:gdLst/>
              <a:ahLst/>
              <a:cxnLst/>
              <a:rect l="l" t="t" r="r" b="b"/>
              <a:pathLst>
                <a:path w="1850" h="888" extrusionOk="0">
                  <a:moveTo>
                    <a:pt x="939" y="1"/>
                  </a:moveTo>
                  <a:cubicBezTo>
                    <a:pt x="657" y="1"/>
                    <a:pt x="371" y="74"/>
                    <a:pt x="186" y="222"/>
                  </a:cubicBezTo>
                  <a:cubicBezTo>
                    <a:pt x="1" y="370"/>
                    <a:pt x="1" y="592"/>
                    <a:pt x="186" y="777"/>
                  </a:cubicBezTo>
                  <a:lnTo>
                    <a:pt x="260" y="888"/>
                  </a:lnTo>
                  <a:cubicBezTo>
                    <a:pt x="445" y="758"/>
                    <a:pt x="676" y="694"/>
                    <a:pt x="907" y="694"/>
                  </a:cubicBezTo>
                  <a:cubicBezTo>
                    <a:pt x="1138" y="694"/>
                    <a:pt x="1369" y="758"/>
                    <a:pt x="1554" y="888"/>
                  </a:cubicBezTo>
                  <a:cubicBezTo>
                    <a:pt x="1591" y="814"/>
                    <a:pt x="1665" y="814"/>
                    <a:pt x="1665" y="777"/>
                  </a:cubicBezTo>
                  <a:cubicBezTo>
                    <a:pt x="1850" y="592"/>
                    <a:pt x="1850" y="407"/>
                    <a:pt x="1665" y="222"/>
                  </a:cubicBezTo>
                  <a:cubicBezTo>
                    <a:pt x="1498" y="74"/>
                    <a:pt x="1221" y="1"/>
                    <a:pt x="939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5"/>
            <p:cNvSpPr/>
            <p:nvPr/>
          </p:nvSpPr>
          <p:spPr>
            <a:xfrm>
              <a:off x="-3082289" y="2030777"/>
              <a:ext cx="730635" cy="423519"/>
            </a:xfrm>
            <a:custGeom>
              <a:avLst/>
              <a:gdLst/>
              <a:ahLst/>
              <a:cxnLst/>
              <a:rect l="l" t="t" r="r" b="b"/>
              <a:pathLst>
                <a:path w="5103" h="2958" extrusionOk="0">
                  <a:moveTo>
                    <a:pt x="2607" y="897"/>
                  </a:moveTo>
                  <a:cubicBezTo>
                    <a:pt x="2893" y="897"/>
                    <a:pt x="3180" y="980"/>
                    <a:pt x="3365" y="1146"/>
                  </a:cubicBezTo>
                  <a:cubicBezTo>
                    <a:pt x="3476" y="1331"/>
                    <a:pt x="3476" y="1553"/>
                    <a:pt x="3328" y="1701"/>
                  </a:cubicBezTo>
                  <a:cubicBezTo>
                    <a:pt x="3291" y="1738"/>
                    <a:pt x="3217" y="1738"/>
                    <a:pt x="3217" y="1812"/>
                  </a:cubicBezTo>
                  <a:cubicBezTo>
                    <a:pt x="3032" y="1923"/>
                    <a:pt x="2801" y="1978"/>
                    <a:pt x="2570" y="1978"/>
                  </a:cubicBezTo>
                  <a:cubicBezTo>
                    <a:pt x="2339" y="1978"/>
                    <a:pt x="2108" y="1923"/>
                    <a:pt x="1923" y="1812"/>
                  </a:cubicBezTo>
                  <a:cubicBezTo>
                    <a:pt x="1886" y="1738"/>
                    <a:pt x="1849" y="1738"/>
                    <a:pt x="1849" y="1701"/>
                  </a:cubicBezTo>
                  <a:cubicBezTo>
                    <a:pt x="1664" y="1516"/>
                    <a:pt x="1664" y="1331"/>
                    <a:pt x="1849" y="1146"/>
                  </a:cubicBezTo>
                  <a:cubicBezTo>
                    <a:pt x="2034" y="980"/>
                    <a:pt x="2320" y="897"/>
                    <a:pt x="2607" y="897"/>
                  </a:cubicBezTo>
                  <a:close/>
                  <a:moveTo>
                    <a:pt x="2145" y="0"/>
                  </a:moveTo>
                  <a:lnTo>
                    <a:pt x="2145" y="444"/>
                  </a:lnTo>
                  <a:cubicBezTo>
                    <a:pt x="1960" y="518"/>
                    <a:pt x="1775" y="518"/>
                    <a:pt x="1590" y="592"/>
                  </a:cubicBezTo>
                  <a:lnTo>
                    <a:pt x="998" y="259"/>
                  </a:lnTo>
                  <a:lnTo>
                    <a:pt x="444" y="592"/>
                  </a:lnTo>
                  <a:lnTo>
                    <a:pt x="1035" y="925"/>
                  </a:lnTo>
                  <a:lnTo>
                    <a:pt x="998" y="962"/>
                  </a:lnTo>
                  <a:cubicBezTo>
                    <a:pt x="925" y="1035"/>
                    <a:pt x="851" y="1146"/>
                    <a:pt x="814" y="1257"/>
                  </a:cubicBezTo>
                  <a:lnTo>
                    <a:pt x="0" y="1257"/>
                  </a:lnTo>
                  <a:lnTo>
                    <a:pt x="0" y="1701"/>
                  </a:lnTo>
                  <a:lnTo>
                    <a:pt x="814" y="1701"/>
                  </a:lnTo>
                  <a:cubicBezTo>
                    <a:pt x="814" y="1738"/>
                    <a:pt x="851" y="1812"/>
                    <a:pt x="851" y="1849"/>
                  </a:cubicBezTo>
                  <a:cubicBezTo>
                    <a:pt x="925" y="1923"/>
                    <a:pt x="962" y="1997"/>
                    <a:pt x="1035" y="2034"/>
                  </a:cubicBezTo>
                  <a:lnTo>
                    <a:pt x="444" y="2366"/>
                  </a:lnTo>
                  <a:lnTo>
                    <a:pt x="481" y="2403"/>
                  </a:lnTo>
                  <a:lnTo>
                    <a:pt x="998" y="2662"/>
                  </a:lnTo>
                  <a:lnTo>
                    <a:pt x="1590" y="2366"/>
                  </a:lnTo>
                  <a:cubicBezTo>
                    <a:pt x="1664" y="2366"/>
                    <a:pt x="1701" y="2403"/>
                    <a:pt x="1775" y="2403"/>
                  </a:cubicBezTo>
                  <a:cubicBezTo>
                    <a:pt x="1923" y="2440"/>
                    <a:pt x="2071" y="2440"/>
                    <a:pt x="2145" y="2477"/>
                  </a:cubicBezTo>
                  <a:lnTo>
                    <a:pt x="2145" y="2625"/>
                  </a:lnTo>
                  <a:lnTo>
                    <a:pt x="2145" y="2958"/>
                  </a:lnTo>
                  <a:lnTo>
                    <a:pt x="2958" y="2958"/>
                  </a:lnTo>
                  <a:lnTo>
                    <a:pt x="2958" y="2625"/>
                  </a:lnTo>
                  <a:lnTo>
                    <a:pt x="2958" y="2477"/>
                  </a:lnTo>
                  <a:cubicBezTo>
                    <a:pt x="3069" y="2477"/>
                    <a:pt x="3217" y="2440"/>
                    <a:pt x="3328" y="2403"/>
                  </a:cubicBezTo>
                  <a:cubicBezTo>
                    <a:pt x="3365" y="2403"/>
                    <a:pt x="3402" y="2366"/>
                    <a:pt x="3513" y="2366"/>
                  </a:cubicBezTo>
                  <a:lnTo>
                    <a:pt x="4104" y="2662"/>
                  </a:lnTo>
                  <a:lnTo>
                    <a:pt x="4622" y="2403"/>
                  </a:lnTo>
                  <a:lnTo>
                    <a:pt x="4659" y="2366"/>
                  </a:lnTo>
                  <a:lnTo>
                    <a:pt x="4067" y="2034"/>
                  </a:lnTo>
                  <a:cubicBezTo>
                    <a:pt x="4141" y="1960"/>
                    <a:pt x="4178" y="1886"/>
                    <a:pt x="4252" y="1849"/>
                  </a:cubicBezTo>
                  <a:cubicBezTo>
                    <a:pt x="4289" y="1812"/>
                    <a:pt x="4289" y="1738"/>
                    <a:pt x="4289" y="1701"/>
                  </a:cubicBezTo>
                  <a:lnTo>
                    <a:pt x="5102" y="1701"/>
                  </a:lnTo>
                  <a:lnTo>
                    <a:pt x="5102" y="1257"/>
                  </a:lnTo>
                  <a:lnTo>
                    <a:pt x="4289" y="1257"/>
                  </a:lnTo>
                  <a:cubicBezTo>
                    <a:pt x="4252" y="1146"/>
                    <a:pt x="4178" y="1072"/>
                    <a:pt x="4104" y="962"/>
                  </a:cubicBezTo>
                  <a:lnTo>
                    <a:pt x="4067" y="925"/>
                  </a:lnTo>
                  <a:lnTo>
                    <a:pt x="4659" y="592"/>
                  </a:lnTo>
                  <a:lnTo>
                    <a:pt x="4104" y="259"/>
                  </a:lnTo>
                  <a:lnTo>
                    <a:pt x="3513" y="592"/>
                  </a:lnTo>
                  <a:lnTo>
                    <a:pt x="2958" y="44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5"/>
            <p:cNvSpPr/>
            <p:nvPr/>
          </p:nvSpPr>
          <p:spPr>
            <a:xfrm>
              <a:off x="-3024158" y="2369538"/>
              <a:ext cx="84904" cy="143034"/>
            </a:xfrm>
            <a:custGeom>
              <a:avLst/>
              <a:gdLst/>
              <a:ahLst/>
              <a:cxnLst/>
              <a:rect l="l" t="t" r="r" b="b"/>
              <a:pathLst>
                <a:path w="593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92" y="999"/>
                  </a:lnTo>
                  <a:lnTo>
                    <a:pt x="592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5"/>
            <p:cNvSpPr/>
            <p:nvPr/>
          </p:nvSpPr>
          <p:spPr>
            <a:xfrm>
              <a:off x="-2939396" y="2358943"/>
              <a:ext cx="79607" cy="153629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555" y="0"/>
                  </a:moveTo>
                  <a:lnTo>
                    <a:pt x="0" y="370"/>
                  </a:lnTo>
                  <a:lnTo>
                    <a:pt x="0" y="1073"/>
                  </a:lnTo>
                  <a:lnTo>
                    <a:pt x="555" y="74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5"/>
            <p:cNvSpPr/>
            <p:nvPr/>
          </p:nvSpPr>
          <p:spPr>
            <a:xfrm>
              <a:off x="-2780611" y="2454157"/>
              <a:ext cx="121844" cy="100797"/>
            </a:xfrm>
            <a:custGeom>
              <a:avLst/>
              <a:gdLst/>
              <a:ahLst/>
              <a:cxnLst/>
              <a:rect l="l" t="t" r="r" b="b"/>
              <a:pathLst>
                <a:path w="851" h="704" extrusionOk="0">
                  <a:moveTo>
                    <a:pt x="1" y="1"/>
                  </a:moveTo>
                  <a:lnTo>
                    <a:pt x="1" y="703"/>
                  </a:lnTo>
                  <a:lnTo>
                    <a:pt x="851" y="703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5"/>
            <p:cNvSpPr/>
            <p:nvPr/>
          </p:nvSpPr>
          <p:spPr>
            <a:xfrm>
              <a:off x="-2859932" y="2369538"/>
              <a:ext cx="79464" cy="116546"/>
            </a:xfrm>
            <a:custGeom>
              <a:avLst/>
              <a:gdLst/>
              <a:ahLst/>
              <a:cxnLst/>
              <a:rect l="l" t="t" r="r" b="b"/>
              <a:pathLst>
                <a:path w="555" h="814" extrusionOk="0">
                  <a:moveTo>
                    <a:pt x="0" y="0"/>
                  </a:moveTo>
                  <a:lnTo>
                    <a:pt x="0" y="666"/>
                  </a:lnTo>
                  <a:cubicBezTo>
                    <a:pt x="296" y="777"/>
                    <a:pt x="555" y="814"/>
                    <a:pt x="555" y="814"/>
                  </a:cubicBezTo>
                  <a:lnTo>
                    <a:pt x="555" y="111"/>
                  </a:lnTo>
                  <a:cubicBezTo>
                    <a:pt x="555" y="111"/>
                    <a:pt x="185" y="74"/>
                    <a:pt x="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5"/>
            <p:cNvSpPr/>
            <p:nvPr/>
          </p:nvSpPr>
          <p:spPr>
            <a:xfrm>
              <a:off x="-3087587" y="2268884"/>
              <a:ext cx="116546" cy="100797"/>
            </a:xfrm>
            <a:custGeom>
              <a:avLst/>
              <a:gdLst/>
              <a:ahLst/>
              <a:cxnLst/>
              <a:rect l="l" t="t" r="r" b="b"/>
              <a:pathLst>
                <a:path w="814" h="704" extrusionOk="0">
                  <a:moveTo>
                    <a:pt x="0" y="1"/>
                  </a:moveTo>
                  <a:lnTo>
                    <a:pt x="0" y="703"/>
                  </a:lnTo>
                  <a:lnTo>
                    <a:pt x="444" y="703"/>
                  </a:lnTo>
                  <a:lnTo>
                    <a:pt x="814" y="44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5"/>
            <p:cNvSpPr/>
            <p:nvPr/>
          </p:nvSpPr>
          <p:spPr>
            <a:xfrm>
              <a:off x="-2971182" y="2268884"/>
              <a:ext cx="31929" cy="63714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222" y="297"/>
                  </a:lnTo>
                  <a:cubicBezTo>
                    <a:pt x="112" y="1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5"/>
            <p:cNvSpPr/>
            <p:nvPr/>
          </p:nvSpPr>
          <p:spPr>
            <a:xfrm>
              <a:off x="-2579444" y="2369538"/>
              <a:ext cx="79607" cy="143034"/>
            </a:xfrm>
            <a:custGeom>
              <a:avLst/>
              <a:gdLst/>
              <a:ahLst/>
              <a:cxnLst/>
              <a:rect l="l" t="t" r="r" b="b"/>
              <a:pathLst>
                <a:path w="556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55" y="999"/>
                  </a:lnTo>
                  <a:lnTo>
                    <a:pt x="555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5"/>
            <p:cNvSpPr/>
            <p:nvPr/>
          </p:nvSpPr>
          <p:spPr>
            <a:xfrm>
              <a:off x="-2499979" y="2369538"/>
              <a:ext cx="84761" cy="143034"/>
            </a:xfrm>
            <a:custGeom>
              <a:avLst/>
              <a:gdLst/>
              <a:ahLst/>
              <a:cxnLst/>
              <a:rect l="l" t="t" r="r" b="b"/>
              <a:pathLst>
                <a:path w="592" h="999" extrusionOk="0">
                  <a:moveTo>
                    <a:pt x="592" y="0"/>
                  </a:moveTo>
                  <a:lnTo>
                    <a:pt x="0" y="296"/>
                  </a:lnTo>
                  <a:lnTo>
                    <a:pt x="0" y="999"/>
                  </a:lnTo>
                  <a:lnTo>
                    <a:pt x="592" y="66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5"/>
            <p:cNvSpPr/>
            <p:nvPr/>
          </p:nvSpPr>
          <p:spPr>
            <a:xfrm>
              <a:off x="-2658908" y="2369538"/>
              <a:ext cx="79607" cy="116546"/>
            </a:xfrm>
            <a:custGeom>
              <a:avLst/>
              <a:gdLst/>
              <a:ahLst/>
              <a:cxnLst/>
              <a:rect l="l" t="t" r="r" b="b"/>
              <a:pathLst>
                <a:path w="556" h="814" extrusionOk="0">
                  <a:moveTo>
                    <a:pt x="556" y="0"/>
                  </a:moveTo>
                  <a:cubicBezTo>
                    <a:pt x="297" y="74"/>
                    <a:pt x="1" y="111"/>
                    <a:pt x="1" y="111"/>
                  </a:cubicBezTo>
                  <a:lnTo>
                    <a:pt x="1" y="814"/>
                  </a:lnTo>
                  <a:cubicBezTo>
                    <a:pt x="260" y="777"/>
                    <a:pt x="556" y="666"/>
                    <a:pt x="556" y="666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5"/>
            <p:cNvSpPr/>
            <p:nvPr/>
          </p:nvSpPr>
          <p:spPr>
            <a:xfrm>
              <a:off x="-2468337" y="2274181"/>
              <a:ext cx="116690" cy="100797"/>
            </a:xfrm>
            <a:custGeom>
              <a:avLst/>
              <a:gdLst/>
              <a:ahLst/>
              <a:cxnLst/>
              <a:rect l="l" t="t" r="r" b="b"/>
              <a:pathLst>
                <a:path w="815" h="704" extrusionOk="0">
                  <a:moveTo>
                    <a:pt x="1" y="1"/>
                  </a:moveTo>
                  <a:lnTo>
                    <a:pt x="1" y="408"/>
                  </a:lnTo>
                  <a:lnTo>
                    <a:pt x="371" y="666"/>
                  </a:lnTo>
                  <a:lnTo>
                    <a:pt x="371" y="703"/>
                  </a:lnTo>
                  <a:lnTo>
                    <a:pt x="814" y="703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5"/>
            <p:cNvSpPr/>
            <p:nvPr/>
          </p:nvSpPr>
          <p:spPr>
            <a:xfrm>
              <a:off x="-2499979" y="2274181"/>
              <a:ext cx="31785" cy="69012"/>
            </a:xfrm>
            <a:custGeom>
              <a:avLst/>
              <a:gdLst/>
              <a:ahLst/>
              <a:cxnLst/>
              <a:rect l="l" t="t" r="r" b="b"/>
              <a:pathLst>
                <a:path w="222" h="482" extrusionOk="0">
                  <a:moveTo>
                    <a:pt x="222" y="1"/>
                  </a:moveTo>
                  <a:cubicBezTo>
                    <a:pt x="111" y="186"/>
                    <a:pt x="0" y="334"/>
                    <a:pt x="0" y="334"/>
                  </a:cubicBezTo>
                  <a:lnTo>
                    <a:pt x="222" y="48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5"/>
            <p:cNvSpPr/>
            <p:nvPr/>
          </p:nvSpPr>
          <p:spPr>
            <a:xfrm>
              <a:off x="-2499979" y="2115396"/>
              <a:ext cx="84761" cy="95499"/>
            </a:xfrm>
            <a:custGeom>
              <a:avLst/>
              <a:gdLst/>
              <a:ahLst/>
              <a:cxnLst/>
              <a:rect l="l" t="t" r="r" b="b"/>
              <a:pathLst>
                <a:path w="592" h="667" extrusionOk="0">
                  <a:moveTo>
                    <a:pt x="592" y="1"/>
                  </a:moveTo>
                  <a:lnTo>
                    <a:pt x="0" y="334"/>
                  </a:lnTo>
                  <a:cubicBezTo>
                    <a:pt x="185" y="444"/>
                    <a:pt x="222" y="666"/>
                    <a:pt x="222" y="666"/>
                  </a:cubicBezTo>
                  <a:lnTo>
                    <a:pt x="592" y="666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5"/>
            <p:cNvSpPr/>
            <p:nvPr/>
          </p:nvSpPr>
          <p:spPr>
            <a:xfrm>
              <a:off x="-3024158" y="2110098"/>
              <a:ext cx="84904" cy="90202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1" y="1"/>
                  </a:moveTo>
                  <a:lnTo>
                    <a:pt x="1" y="629"/>
                  </a:lnTo>
                  <a:lnTo>
                    <a:pt x="371" y="629"/>
                  </a:lnTo>
                  <a:cubicBezTo>
                    <a:pt x="371" y="629"/>
                    <a:pt x="408" y="481"/>
                    <a:pt x="592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5" name="Google Shape;1785;p25"/>
          <p:cNvGrpSpPr/>
          <p:nvPr/>
        </p:nvGrpSpPr>
        <p:grpSpPr>
          <a:xfrm>
            <a:off x="109776" y="133188"/>
            <a:ext cx="603437" cy="406317"/>
            <a:chOff x="-3114075" y="2030777"/>
            <a:chExt cx="794206" cy="534769"/>
          </a:xfrm>
        </p:grpSpPr>
        <p:sp>
          <p:nvSpPr>
            <p:cNvPr id="1786" name="Google Shape;1786;p25"/>
            <p:cNvSpPr/>
            <p:nvPr/>
          </p:nvSpPr>
          <p:spPr>
            <a:xfrm>
              <a:off x="-3114075" y="2104801"/>
              <a:ext cx="794206" cy="460745"/>
            </a:xfrm>
            <a:custGeom>
              <a:avLst/>
              <a:gdLst/>
              <a:ahLst/>
              <a:cxnLst/>
              <a:rect l="l" t="t" r="r" b="b"/>
              <a:pathLst>
                <a:path w="5547" h="3218" extrusionOk="0">
                  <a:moveTo>
                    <a:pt x="2773" y="1"/>
                  </a:moveTo>
                  <a:cubicBezTo>
                    <a:pt x="1220" y="1"/>
                    <a:pt x="0" y="703"/>
                    <a:pt x="0" y="1591"/>
                  </a:cubicBezTo>
                  <a:cubicBezTo>
                    <a:pt x="0" y="2478"/>
                    <a:pt x="1220" y="3217"/>
                    <a:pt x="2773" y="3217"/>
                  </a:cubicBezTo>
                  <a:cubicBezTo>
                    <a:pt x="4289" y="3217"/>
                    <a:pt x="5546" y="2478"/>
                    <a:pt x="5546" y="1591"/>
                  </a:cubicBezTo>
                  <a:cubicBezTo>
                    <a:pt x="5546" y="703"/>
                    <a:pt x="4289" y="1"/>
                    <a:pt x="2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5"/>
            <p:cNvSpPr/>
            <p:nvPr/>
          </p:nvSpPr>
          <p:spPr>
            <a:xfrm>
              <a:off x="-2849480" y="2168372"/>
              <a:ext cx="264878" cy="127142"/>
            </a:xfrm>
            <a:custGeom>
              <a:avLst/>
              <a:gdLst/>
              <a:ahLst/>
              <a:cxnLst/>
              <a:rect l="l" t="t" r="r" b="b"/>
              <a:pathLst>
                <a:path w="1850" h="888" extrusionOk="0">
                  <a:moveTo>
                    <a:pt x="939" y="1"/>
                  </a:moveTo>
                  <a:cubicBezTo>
                    <a:pt x="657" y="1"/>
                    <a:pt x="371" y="74"/>
                    <a:pt x="186" y="222"/>
                  </a:cubicBezTo>
                  <a:cubicBezTo>
                    <a:pt x="1" y="370"/>
                    <a:pt x="1" y="592"/>
                    <a:pt x="186" y="777"/>
                  </a:cubicBezTo>
                  <a:lnTo>
                    <a:pt x="260" y="888"/>
                  </a:lnTo>
                  <a:cubicBezTo>
                    <a:pt x="445" y="758"/>
                    <a:pt x="676" y="694"/>
                    <a:pt x="907" y="694"/>
                  </a:cubicBezTo>
                  <a:cubicBezTo>
                    <a:pt x="1138" y="694"/>
                    <a:pt x="1369" y="758"/>
                    <a:pt x="1554" y="888"/>
                  </a:cubicBezTo>
                  <a:cubicBezTo>
                    <a:pt x="1591" y="814"/>
                    <a:pt x="1665" y="814"/>
                    <a:pt x="1665" y="777"/>
                  </a:cubicBezTo>
                  <a:cubicBezTo>
                    <a:pt x="1850" y="592"/>
                    <a:pt x="1850" y="407"/>
                    <a:pt x="1665" y="222"/>
                  </a:cubicBezTo>
                  <a:cubicBezTo>
                    <a:pt x="1498" y="74"/>
                    <a:pt x="1221" y="1"/>
                    <a:pt x="939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5"/>
            <p:cNvSpPr/>
            <p:nvPr/>
          </p:nvSpPr>
          <p:spPr>
            <a:xfrm>
              <a:off x="-3082289" y="2030777"/>
              <a:ext cx="730635" cy="423519"/>
            </a:xfrm>
            <a:custGeom>
              <a:avLst/>
              <a:gdLst/>
              <a:ahLst/>
              <a:cxnLst/>
              <a:rect l="l" t="t" r="r" b="b"/>
              <a:pathLst>
                <a:path w="5103" h="2958" extrusionOk="0">
                  <a:moveTo>
                    <a:pt x="2607" y="897"/>
                  </a:moveTo>
                  <a:cubicBezTo>
                    <a:pt x="2893" y="897"/>
                    <a:pt x="3180" y="980"/>
                    <a:pt x="3365" y="1146"/>
                  </a:cubicBezTo>
                  <a:cubicBezTo>
                    <a:pt x="3476" y="1331"/>
                    <a:pt x="3476" y="1553"/>
                    <a:pt x="3328" y="1701"/>
                  </a:cubicBezTo>
                  <a:cubicBezTo>
                    <a:pt x="3291" y="1738"/>
                    <a:pt x="3217" y="1738"/>
                    <a:pt x="3217" y="1812"/>
                  </a:cubicBezTo>
                  <a:cubicBezTo>
                    <a:pt x="3032" y="1923"/>
                    <a:pt x="2801" y="1978"/>
                    <a:pt x="2570" y="1978"/>
                  </a:cubicBezTo>
                  <a:cubicBezTo>
                    <a:pt x="2339" y="1978"/>
                    <a:pt x="2108" y="1923"/>
                    <a:pt x="1923" y="1812"/>
                  </a:cubicBezTo>
                  <a:cubicBezTo>
                    <a:pt x="1886" y="1738"/>
                    <a:pt x="1849" y="1738"/>
                    <a:pt x="1849" y="1701"/>
                  </a:cubicBezTo>
                  <a:cubicBezTo>
                    <a:pt x="1664" y="1516"/>
                    <a:pt x="1664" y="1331"/>
                    <a:pt x="1849" y="1146"/>
                  </a:cubicBezTo>
                  <a:cubicBezTo>
                    <a:pt x="2034" y="980"/>
                    <a:pt x="2320" y="897"/>
                    <a:pt x="2607" y="897"/>
                  </a:cubicBezTo>
                  <a:close/>
                  <a:moveTo>
                    <a:pt x="2145" y="0"/>
                  </a:moveTo>
                  <a:lnTo>
                    <a:pt x="2145" y="444"/>
                  </a:lnTo>
                  <a:cubicBezTo>
                    <a:pt x="1960" y="518"/>
                    <a:pt x="1775" y="518"/>
                    <a:pt x="1590" y="592"/>
                  </a:cubicBezTo>
                  <a:lnTo>
                    <a:pt x="998" y="259"/>
                  </a:lnTo>
                  <a:lnTo>
                    <a:pt x="444" y="592"/>
                  </a:lnTo>
                  <a:lnTo>
                    <a:pt x="1035" y="925"/>
                  </a:lnTo>
                  <a:lnTo>
                    <a:pt x="998" y="962"/>
                  </a:lnTo>
                  <a:cubicBezTo>
                    <a:pt x="925" y="1035"/>
                    <a:pt x="851" y="1146"/>
                    <a:pt x="814" y="1257"/>
                  </a:cubicBezTo>
                  <a:lnTo>
                    <a:pt x="0" y="1257"/>
                  </a:lnTo>
                  <a:lnTo>
                    <a:pt x="0" y="1701"/>
                  </a:lnTo>
                  <a:lnTo>
                    <a:pt x="814" y="1701"/>
                  </a:lnTo>
                  <a:cubicBezTo>
                    <a:pt x="814" y="1738"/>
                    <a:pt x="851" y="1812"/>
                    <a:pt x="851" y="1849"/>
                  </a:cubicBezTo>
                  <a:cubicBezTo>
                    <a:pt x="925" y="1923"/>
                    <a:pt x="962" y="1997"/>
                    <a:pt x="1035" y="2034"/>
                  </a:cubicBezTo>
                  <a:lnTo>
                    <a:pt x="444" y="2366"/>
                  </a:lnTo>
                  <a:lnTo>
                    <a:pt x="481" y="2403"/>
                  </a:lnTo>
                  <a:lnTo>
                    <a:pt x="998" y="2662"/>
                  </a:lnTo>
                  <a:lnTo>
                    <a:pt x="1590" y="2366"/>
                  </a:lnTo>
                  <a:cubicBezTo>
                    <a:pt x="1664" y="2366"/>
                    <a:pt x="1701" y="2403"/>
                    <a:pt x="1775" y="2403"/>
                  </a:cubicBezTo>
                  <a:cubicBezTo>
                    <a:pt x="1923" y="2440"/>
                    <a:pt x="2071" y="2440"/>
                    <a:pt x="2145" y="2477"/>
                  </a:cubicBezTo>
                  <a:lnTo>
                    <a:pt x="2145" y="2625"/>
                  </a:lnTo>
                  <a:lnTo>
                    <a:pt x="2145" y="2958"/>
                  </a:lnTo>
                  <a:lnTo>
                    <a:pt x="2958" y="2958"/>
                  </a:lnTo>
                  <a:lnTo>
                    <a:pt x="2958" y="2625"/>
                  </a:lnTo>
                  <a:lnTo>
                    <a:pt x="2958" y="2477"/>
                  </a:lnTo>
                  <a:cubicBezTo>
                    <a:pt x="3069" y="2477"/>
                    <a:pt x="3217" y="2440"/>
                    <a:pt x="3328" y="2403"/>
                  </a:cubicBezTo>
                  <a:cubicBezTo>
                    <a:pt x="3365" y="2403"/>
                    <a:pt x="3402" y="2366"/>
                    <a:pt x="3513" y="2366"/>
                  </a:cubicBezTo>
                  <a:lnTo>
                    <a:pt x="4104" y="2662"/>
                  </a:lnTo>
                  <a:lnTo>
                    <a:pt x="4622" y="2403"/>
                  </a:lnTo>
                  <a:lnTo>
                    <a:pt x="4659" y="2366"/>
                  </a:lnTo>
                  <a:lnTo>
                    <a:pt x="4067" y="2034"/>
                  </a:lnTo>
                  <a:cubicBezTo>
                    <a:pt x="4141" y="1960"/>
                    <a:pt x="4178" y="1886"/>
                    <a:pt x="4252" y="1849"/>
                  </a:cubicBezTo>
                  <a:cubicBezTo>
                    <a:pt x="4289" y="1812"/>
                    <a:pt x="4289" y="1738"/>
                    <a:pt x="4289" y="1701"/>
                  </a:cubicBezTo>
                  <a:lnTo>
                    <a:pt x="5102" y="1701"/>
                  </a:lnTo>
                  <a:lnTo>
                    <a:pt x="5102" y="1257"/>
                  </a:lnTo>
                  <a:lnTo>
                    <a:pt x="4289" y="1257"/>
                  </a:lnTo>
                  <a:cubicBezTo>
                    <a:pt x="4252" y="1146"/>
                    <a:pt x="4178" y="1072"/>
                    <a:pt x="4104" y="962"/>
                  </a:cubicBezTo>
                  <a:lnTo>
                    <a:pt x="4067" y="925"/>
                  </a:lnTo>
                  <a:lnTo>
                    <a:pt x="4659" y="592"/>
                  </a:lnTo>
                  <a:lnTo>
                    <a:pt x="4104" y="259"/>
                  </a:lnTo>
                  <a:lnTo>
                    <a:pt x="3513" y="592"/>
                  </a:lnTo>
                  <a:lnTo>
                    <a:pt x="2958" y="44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5"/>
            <p:cNvSpPr/>
            <p:nvPr/>
          </p:nvSpPr>
          <p:spPr>
            <a:xfrm>
              <a:off x="-3024158" y="2369538"/>
              <a:ext cx="84904" cy="143034"/>
            </a:xfrm>
            <a:custGeom>
              <a:avLst/>
              <a:gdLst/>
              <a:ahLst/>
              <a:cxnLst/>
              <a:rect l="l" t="t" r="r" b="b"/>
              <a:pathLst>
                <a:path w="593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92" y="999"/>
                  </a:lnTo>
                  <a:lnTo>
                    <a:pt x="592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5"/>
            <p:cNvSpPr/>
            <p:nvPr/>
          </p:nvSpPr>
          <p:spPr>
            <a:xfrm>
              <a:off x="-2939396" y="2358943"/>
              <a:ext cx="79607" cy="153629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555" y="0"/>
                  </a:moveTo>
                  <a:lnTo>
                    <a:pt x="0" y="370"/>
                  </a:lnTo>
                  <a:lnTo>
                    <a:pt x="0" y="1073"/>
                  </a:lnTo>
                  <a:lnTo>
                    <a:pt x="555" y="74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5"/>
            <p:cNvSpPr/>
            <p:nvPr/>
          </p:nvSpPr>
          <p:spPr>
            <a:xfrm>
              <a:off x="-2780611" y="2454157"/>
              <a:ext cx="121844" cy="100797"/>
            </a:xfrm>
            <a:custGeom>
              <a:avLst/>
              <a:gdLst/>
              <a:ahLst/>
              <a:cxnLst/>
              <a:rect l="l" t="t" r="r" b="b"/>
              <a:pathLst>
                <a:path w="851" h="704" extrusionOk="0">
                  <a:moveTo>
                    <a:pt x="1" y="1"/>
                  </a:moveTo>
                  <a:lnTo>
                    <a:pt x="1" y="703"/>
                  </a:lnTo>
                  <a:lnTo>
                    <a:pt x="851" y="703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5"/>
            <p:cNvSpPr/>
            <p:nvPr/>
          </p:nvSpPr>
          <p:spPr>
            <a:xfrm>
              <a:off x="-2859932" y="2369538"/>
              <a:ext cx="79464" cy="116546"/>
            </a:xfrm>
            <a:custGeom>
              <a:avLst/>
              <a:gdLst/>
              <a:ahLst/>
              <a:cxnLst/>
              <a:rect l="l" t="t" r="r" b="b"/>
              <a:pathLst>
                <a:path w="555" h="814" extrusionOk="0">
                  <a:moveTo>
                    <a:pt x="0" y="0"/>
                  </a:moveTo>
                  <a:lnTo>
                    <a:pt x="0" y="666"/>
                  </a:lnTo>
                  <a:cubicBezTo>
                    <a:pt x="296" y="777"/>
                    <a:pt x="555" y="814"/>
                    <a:pt x="555" y="814"/>
                  </a:cubicBezTo>
                  <a:lnTo>
                    <a:pt x="555" y="111"/>
                  </a:lnTo>
                  <a:cubicBezTo>
                    <a:pt x="555" y="111"/>
                    <a:pt x="185" y="74"/>
                    <a:pt x="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5"/>
            <p:cNvSpPr/>
            <p:nvPr/>
          </p:nvSpPr>
          <p:spPr>
            <a:xfrm>
              <a:off x="-3087587" y="2268884"/>
              <a:ext cx="116546" cy="100797"/>
            </a:xfrm>
            <a:custGeom>
              <a:avLst/>
              <a:gdLst/>
              <a:ahLst/>
              <a:cxnLst/>
              <a:rect l="l" t="t" r="r" b="b"/>
              <a:pathLst>
                <a:path w="814" h="704" extrusionOk="0">
                  <a:moveTo>
                    <a:pt x="0" y="1"/>
                  </a:moveTo>
                  <a:lnTo>
                    <a:pt x="0" y="703"/>
                  </a:lnTo>
                  <a:lnTo>
                    <a:pt x="444" y="703"/>
                  </a:lnTo>
                  <a:lnTo>
                    <a:pt x="814" y="44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5"/>
            <p:cNvSpPr/>
            <p:nvPr/>
          </p:nvSpPr>
          <p:spPr>
            <a:xfrm>
              <a:off x="-2971182" y="2268884"/>
              <a:ext cx="31929" cy="63714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222" y="297"/>
                  </a:lnTo>
                  <a:cubicBezTo>
                    <a:pt x="112" y="1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5"/>
            <p:cNvSpPr/>
            <p:nvPr/>
          </p:nvSpPr>
          <p:spPr>
            <a:xfrm>
              <a:off x="-2579444" y="2369538"/>
              <a:ext cx="79607" cy="143034"/>
            </a:xfrm>
            <a:custGeom>
              <a:avLst/>
              <a:gdLst/>
              <a:ahLst/>
              <a:cxnLst/>
              <a:rect l="l" t="t" r="r" b="b"/>
              <a:pathLst>
                <a:path w="556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55" y="999"/>
                  </a:lnTo>
                  <a:lnTo>
                    <a:pt x="555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5"/>
            <p:cNvSpPr/>
            <p:nvPr/>
          </p:nvSpPr>
          <p:spPr>
            <a:xfrm>
              <a:off x="-2499979" y="2369538"/>
              <a:ext cx="84761" cy="143034"/>
            </a:xfrm>
            <a:custGeom>
              <a:avLst/>
              <a:gdLst/>
              <a:ahLst/>
              <a:cxnLst/>
              <a:rect l="l" t="t" r="r" b="b"/>
              <a:pathLst>
                <a:path w="592" h="999" extrusionOk="0">
                  <a:moveTo>
                    <a:pt x="592" y="0"/>
                  </a:moveTo>
                  <a:lnTo>
                    <a:pt x="0" y="296"/>
                  </a:lnTo>
                  <a:lnTo>
                    <a:pt x="0" y="999"/>
                  </a:lnTo>
                  <a:lnTo>
                    <a:pt x="592" y="66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5"/>
            <p:cNvSpPr/>
            <p:nvPr/>
          </p:nvSpPr>
          <p:spPr>
            <a:xfrm>
              <a:off x="-2658908" y="2369538"/>
              <a:ext cx="79607" cy="116546"/>
            </a:xfrm>
            <a:custGeom>
              <a:avLst/>
              <a:gdLst/>
              <a:ahLst/>
              <a:cxnLst/>
              <a:rect l="l" t="t" r="r" b="b"/>
              <a:pathLst>
                <a:path w="556" h="814" extrusionOk="0">
                  <a:moveTo>
                    <a:pt x="556" y="0"/>
                  </a:moveTo>
                  <a:cubicBezTo>
                    <a:pt x="297" y="74"/>
                    <a:pt x="1" y="111"/>
                    <a:pt x="1" y="111"/>
                  </a:cubicBezTo>
                  <a:lnTo>
                    <a:pt x="1" y="814"/>
                  </a:lnTo>
                  <a:cubicBezTo>
                    <a:pt x="260" y="777"/>
                    <a:pt x="556" y="666"/>
                    <a:pt x="556" y="666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5"/>
            <p:cNvSpPr/>
            <p:nvPr/>
          </p:nvSpPr>
          <p:spPr>
            <a:xfrm>
              <a:off x="-2468337" y="2274181"/>
              <a:ext cx="116690" cy="100797"/>
            </a:xfrm>
            <a:custGeom>
              <a:avLst/>
              <a:gdLst/>
              <a:ahLst/>
              <a:cxnLst/>
              <a:rect l="l" t="t" r="r" b="b"/>
              <a:pathLst>
                <a:path w="815" h="704" extrusionOk="0">
                  <a:moveTo>
                    <a:pt x="1" y="1"/>
                  </a:moveTo>
                  <a:lnTo>
                    <a:pt x="1" y="408"/>
                  </a:lnTo>
                  <a:lnTo>
                    <a:pt x="371" y="666"/>
                  </a:lnTo>
                  <a:lnTo>
                    <a:pt x="371" y="703"/>
                  </a:lnTo>
                  <a:lnTo>
                    <a:pt x="814" y="703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5"/>
            <p:cNvSpPr/>
            <p:nvPr/>
          </p:nvSpPr>
          <p:spPr>
            <a:xfrm>
              <a:off x="-2499979" y="2274181"/>
              <a:ext cx="31785" cy="69012"/>
            </a:xfrm>
            <a:custGeom>
              <a:avLst/>
              <a:gdLst/>
              <a:ahLst/>
              <a:cxnLst/>
              <a:rect l="l" t="t" r="r" b="b"/>
              <a:pathLst>
                <a:path w="222" h="482" extrusionOk="0">
                  <a:moveTo>
                    <a:pt x="222" y="1"/>
                  </a:moveTo>
                  <a:cubicBezTo>
                    <a:pt x="111" y="186"/>
                    <a:pt x="0" y="334"/>
                    <a:pt x="0" y="334"/>
                  </a:cubicBezTo>
                  <a:lnTo>
                    <a:pt x="222" y="48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5"/>
            <p:cNvSpPr/>
            <p:nvPr/>
          </p:nvSpPr>
          <p:spPr>
            <a:xfrm>
              <a:off x="-2499979" y="2115396"/>
              <a:ext cx="84761" cy="95499"/>
            </a:xfrm>
            <a:custGeom>
              <a:avLst/>
              <a:gdLst/>
              <a:ahLst/>
              <a:cxnLst/>
              <a:rect l="l" t="t" r="r" b="b"/>
              <a:pathLst>
                <a:path w="592" h="667" extrusionOk="0">
                  <a:moveTo>
                    <a:pt x="592" y="1"/>
                  </a:moveTo>
                  <a:lnTo>
                    <a:pt x="0" y="334"/>
                  </a:lnTo>
                  <a:cubicBezTo>
                    <a:pt x="185" y="444"/>
                    <a:pt x="222" y="666"/>
                    <a:pt x="222" y="666"/>
                  </a:cubicBezTo>
                  <a:lnTo>
                    <a:pt x="592" y="666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5"/>
            <p:cNvSpPr/>
            <p:nvPr/>
          </p:nvSpPr>
          <p:spPr>
            <a:xfrm>
              <a:off x="-3024158" y="2110098"/>
              <a:ext cx="84904" cy="90202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1" y="1"/>
                  </a:moveTo>
                  <a:lnTo>
                    <a:pt x="1" y="629"/>
                  </a:lnTo>
                  <a:lnTo>
                    <a:pt x="371" y="629"/>
                  </a:lnTo>
                  <a:cubicBezTo>
                    <a:pt x="371" y="629"/>
                    <a:pt x="408" y="481"/>
                    <a:pt x="592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26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4" name="Google Shape;1804;p26"/>
          <p:cNvGrpSpPr/>
          <p:nvPr/>
        </p:nvGrpSpPr>
        <p:grpSpPr>
          <a:xfrm flipH="1">
            <a:off x="70914" y="3144690"/>
            <a:ext cx="866108" cy="1886740"/>
            <a:chOff x="3965465" y="2932425"/>
            <a:chExt cx="782463" cy="1704527"/>
          </a:xfrm>
        </p:grpSpPr>
        <p:sp>
          <p:nvSpPr>
            <p:cNvPr id="1805" name="Google Shape;1805;p26"/>
            <p:cNvSpPr/>
            <p:nvPr/>
          </p:nvSpPr>
          <p:spPr>
            <a:xfrm>
              <a:off x="4078049" y="4364585"/>
              <a:ext cx="526311" cy="272366"/>
            </a:xfrm>
            <a:custGeom>
              <a:avLst/>
              <a:gdLst/>
              <a:ahLst/>
              <a:cxnLst/>
              <a:rect l="l" t="t" r="r" b="b"/>
              <a:pathLst>
                <a:path w="6914" h="3578" extrusionOk="0">
                  <a:moveTo>
                    <a:pt x="3475" y="1"/>
                  </a:moveTo>
                  <a:cubicBezTo>
                    <a:pt x="2671" y="1"/>
                    <a:pt x="1867" y="167"/>
                    <a:pt x="1257" y="500"/>
                  </a:cubicBezTo>
                  <a:cubicBezTo>
                    <a:pt x="0" y="1203"/>
                    <a:pt x="0" y="2349"/>
                    <a:pt x="1257" y="3051"/>
                  </a:cubicBezTo>
                  <a:cubicBezTo>
                    <a:pt x="1849" y="3402"/>
                    <a:pt x="2644" y="3578"/>
                    <a:pt x="3448" y="3578"/>
                  </a:cubicBezTo>
                  <a:cubicBezTo>
                    <a:pt x="4252" y="3578"/>
                    <a:pt x="5065" y="3402"/>
                    <a:pt x="5694" y="3051"/>
                  </a:cubicBezTo>
                  <a:cubicBezTo>
                    <a:pt x="6914" y="2349"/>
                    <a:pt x="6877" y="1203"/>
                    <a:pt x="5694" y="500"/>
                  </a:cubicBezTo>
                  <a:cubicBezTo>
                    <a:pt x="5084" y="167"/>
                    <a:pt x="4280" y="1"/>
                    <a:pt x="34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6"/>
            <p:cNvSpPr/>
            <p:nvPr/>
          </p:nvSpPr>
          <p:spPr>
            <a:xfrm>
              <a:off x="3976731" y="3459646"/>
              <a:ext cx="213980" cy="141283"/>
            </a:xfrm>
            <a:custGeom>
              <a:avLst/>
              <a:gdLst/>
              <a:ahLst/>
              <a:cxnLst/>
              <a:rect l="l" t="t" r="r" b="b"/>
              <a:pathLst>
                <a:path w="2811" h="1856" extrusionOk="0">
                  <a:moveTo>
                    <a:pt x="537" y="0"/>
                  </a:moveTo>
                  <a:cubicBezTo>
                    <a:pt x="403" y="0"/>
                    <a:pt x="0" y="336"/>
                    <a:pt x="0" y="336"/>
                  </a:cubicBezTo>
                  <a:cubicBezTo>
                    <a:pt x="0" y="336"/>
                    <a:pt x="998" y="1814"/>
                    <a:pt x="1701" y="1851"/>
                  </a:cubicBezTo>
                  <a:cubicBezTo>
                    <a:pt x="1716" y="1854"/>
                    <a:pt x="1732" y="1856"/>
                    <a:pt x="1749" y="1856"/>
                  </a:cubicBezTo>
                  <a:cubicBezTo>
                    <a:pt x="2131" y="1856"/>
                    <a:pt x="2810" y="1075"/>
                    <a:pt x="2810" y="1075"/>
                  </a:cubicBezTo>
                  <a:lnTo>
                    <a:pt x="1886" y="336"/>
                  </a:lnTo>
                  <a:cubicBezTo>
                    <a:pt x="1886" y="336"/>
                    <a:pt x="1701" y="631"/>
                    <a:pt x="1664" y="705"/>
                  </a:cubicBezTo>
                  <a:cubicBezTo>
                    <a:pt x="1516" y="520"/>
                    <a:pt x="998" y="336"/>
                    <a:pt x="555" y="3"/>
                  </a:cubicBezTo>
                  <a:cubicBezTo>
                    <a:pt x="550" y="1"/>
                    <a:pt x="544" y="0"/>
                    <a:pt x="537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6"/>
            <p:cNvSpPr/>
            <p:nvPr/>
          </p:nvSpPr>
          <p:spPr>
            <a:xfrm>
              <a:off x="4317226" y="3259978"/>
              <a:ext cx="126744" cy="154909"/>
            </a:xfrm>
            <a:custGeom>
              <a:avLst/>
              <a:gdLst/>
              <a:ahLst/>
              <a:cxnLst/>
              <a:rect l="l" t="t" r="r" b="b"/>
              <a:pathLst>
                <a:path w="1665" h="2035" extrusionOk="0">
                  <a:moveTo>
                    <a:pt x="925" y="1"/>
                  </a:moveTo>
                  <a:lnTo>
                    <a:pt x="333" y="482"/>
                  </a:lnTo>
                  <a:lnTo>
                    <a:pt x="1" y="1480"/>
                  </a:lnTo>
                  <a:lnTo>
                    <a:pt x="333" y="2034"/>
                  </a:lnTo>
                  <a:lnTo>
                    <a:pt x="814" y="1813"/>
                  </a:lnTo>
                  <a:lnTo>
                    <a:pt x="1443" y="1591"/>
                  </a:lnTo>
                  <a:lnTo>
                    <a:pt x="1664" y="1073"/>
                  </a:lnTo>
                  <a:cubicBezTo>
                    <a:pt x="1664" y="1073"/>
                    <a:pt x="1480" y="703"/>
                    <a:pt x="1517" y="223"/>
                  </a:cubicBezTo>
                  <a:cubicBezTo>
                    <a:pt x="1517" y="112"/>
                    <a:pt x="888" y="112"/>
                    <a:pt x="925" y="1"/>
                  </a:cubicBez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6"/>
            <p:cNvSpPr/>
            <p:nvPr/>
          </p:nvSpPr>
          <p:spPr>
            <a:xfrm>
              <a:off x="4099668" y="3312274"/>
              <a:ext cx="231717" cy="241613"/>
            </a:xfrm>
            <a:custGeom>
              <a:avLst/>
              <a:gdLst/>
              <a:ahLst/>
              <a:cxnLst/>
              <a:rect l="l" t="t" r="r" b="b"/>
              <a:pathLst>
                <a:path w="3044" h="3174" extrusionOk="0">
                  <a:moveTo>
                    <a:pt x="2350" y="0"/>
                  </a:moveTo>
                  <a:cubicBezTo>
                    <a:pt x="1939" y="0"/>
                    <a:pt x="1664" y="392"/>
                    <a:pt x="1343" y="830"/>
                  </a:cubicBezTo>
                  <a:cubicBezTo>
                    <a:pt x="788" y="1532"/>
                    <a:pt x="160" y="2235"/>
                    <a:pt x="160" y="2235"/>
                  </a:cubicBezTo>
                  <a:cubicBezTo>
                    <a:pt x="1" y="2553"/>
                    <a:pt x="775" y="3174"/>
                    <a:pt x="1181" y="3174"/>
                  </a:cubicBezTo>
                  <a:cubicBezTo>
                    <a:pt x="1246" y="3174"/>
                    <a:pt x="1302" y="3158"/>
                    <a:pt x="1343" y="3122"/>
                  </a:cubicBezTo>
                  <a:cubicBezTo>
                    <a:pt x="1380" y="2937"/>
                    <a:pt x="3044" y="941"/>
                    <a:pt x="2711" y="90"/>
                  </a:cubicBezTo>
                  <a:cubicBezTo>
                    <a:pt x="2579" y="28"/>
                    <a:pt x="2459" y="0"/>
                    <a:pt x="2350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6"/>
            <p:cNvSpPr/>
            <p:nvPr/>
          </p:nvSpPr>
          <p:spPr>
            <a:xfrm>
              <a:off x="4207457" y="3327575"/>
              <a:ext cx="320932" cy="473710"/>
            </a:xfrm>
            <a:custGeom>
              <a:avLst/>
              <a:gdLst/>
              <a:ahLst/>
              <a:cxnLst/>
              <a:rect l="l" t="t" r="r" b="b"/>
              <a:pathLst>
                <a:path w="4216" h="6223" extrusionOk="0">
                  <a:moveTo>
                    <a:pt x="1443" y="0"/>
                  </a:moveTo>
                  <a:cubicBezTo>
                    <a:pt x="1443" y="0"/>
                    <a:pt x="1" y="740"/>
                    <a:pt x="1" y="1886"/>
                  </a:cubicBezTo>
                  <a:cubicBezTo>
                    <a:pt x="1" y="2440"/>
                    <a:pt x="223" y="5176"/>
                    <a:pt x="223" y="5176"/>
                  </a:cubicBezTo>
                  <a:cubicBezTo>
                    <a:pt x="223" y="5176"/>
                    <a:pt x="777" y="5250"/>
                    <a:pt x="1406" y="5583"/>
                  </a:cubicBezTo>
                  <a:cubicBezTo>
                    <a:pt x="1628" y="5731"/>
                    <a:pt x="1997" y="5842"/>
                    <a:pt x="1886" y="6211"/>
                  </a:cubicBezTo>
                  <a:cubicBezTo>
                    <a:pt x="1948" y="6219"/>
                    <a:pt x="2008" y="6223"/>
                    <a:pt x="2066" y="6223"/>
                  </a:cubicBezTo>
                  <a:cubicBezTo>
                    <a:pt x="2847" y="6223"/>
                    <a:pt x="3323" y="5570"/>
                    <a:pt x="3254" y="5398"/>
                  </a:cubicBezTo>
                  <a:cubicBezTo>
                    <a:pt x="3106" y="4474"/>
                    <a:pt x="4105" y="3439"/>
                    <a:pt x="4105" y="3217"/>
                  </a:cubicBezTo>
                  <a:cubicBezTo>
                    <a:pt x="4068" y="2995"/>
                    <a:pt x="4216" y="1183"/>
                    <a:pt x="4216" y="1183"/>
                  </a:cubicBezTo>
                  <a:lnTo>
                    <a:pt x="3920" y="998"/>
                  </a:lnTo>
                  <a:lnTo>
                    <a:pt x="3550" y="925"/>
                  </a:lnTo>
                  <a:lnTo>
                    <a:pt x="3513" y="592"/>
                  </a:lnTo>
                  <a:cubicBezTo>
                    <a:pt x="3513" y="592"/>
                    <a:pt x="3143" y="333"/>
                    <a:pt x="3106" y="185"/>
                  </a:cubicBezTo>
                  <a:cubicBezTo>
                    <a:pt x="3106" y="185"/>
                    <a:pt x="2417" y="932"/>
                    <a:pt x="1975" y="932"/>
                  </a:cubicBezTo>
                  <a:cubicBezTo>
                    <a:pt x="1916" y="932"/>
                    <a:pt x="1861" y="918"/>
                    <a:pt x="1812" y="888"/>
                  </a:cubicBezTo>
                  <a:cubicBezTo>
                    <a:pt x="1480" y="703"/>
                    <a:pt x="1665" y="259"/>
                    <a:pt x="1665" y="259"/>
                  </a:cubicBezTo>
                  <a:lnTo>
                    <a:pt x="1443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6"/>
            <p:cNvSpPr/>
            <p:nvPr/>
          </p:nvSpPr>
          <p:spPr>
            <a:xfrm>
              <a:off x="4224356" y="3305043"/>
              <a:ext cx="166099" cy="168916"/>
            </a:xfrm>
            <a:custGeom>
              <a:avLst/>
              <a:gdLst/>
              <a:ahLst/>
              <a:cxnLst/>
              <a:rect l="l" t="t" r="r" b="b"/>
              <a:pathLst>
                <a:path w="2182" h="2219" extrusionOk="0">
                  <a:moveTo>
                    <a:pt x="1812" y="0"/>
                  </a:moveTo>
                  <a:cubicBezTo>
                    <a:pt x="259" y="629"/>
                    <a:pt x="1" y="1960"/>
                    <a:pt x="1" y="1960"/>
                  </a:cubicBezTo>
                  <a:lnTo>
                    <a:pt x="333" y="2219"/>
                  </a:lnTo>
                  <a:cubicBezTo>
                    <a:pt x="333" y="2219"/>
                    <a:pt x="740" y="629"/>
                    <a:pt x="2182" y="259"/>
                  </a:cubicBezTo>
                  <a:cubicBezTo>
                    <a:pt x="2145" y="185"/>
                    <a:pt x="1923" y="74"/>
                    <a:pt x="1812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6"/>
            <p:cNvSpPr/>
            <p:nvPr/>
          </p:nvSpPr>
          <p:spPr>
            <a:xfrm>
              <a:off x="4657796" y="3065791"/>
              <a:ext cx="28165" cy="47957"/>
            </a:xfrm>
            <a:custGeom>
              <a:avLst/>
              <a:gdLst/>
              <a:ahLst/>
              <a:cxnLst/>
              <a:rect l="l" t="t" r="r" b="b"/>
              <a:pathLst>
                <a:path w="370" h="630" extrusionOk="0">
                  <a:moveTo>
                    <a:pt x="370" y="1"/>
                  </a:moveTo>
                  <a:lnTo>
                    <a:pt x="111" y="149"/>
                  </a:lnTo>
                  <a:lnTo>
                    <a:pt x="0" y="445"/>
                  </a:lnTo>
                  <a:lnTo>
                    <a:pt x="148" y="629"/>
                  </a:lnTo>
                  <a:cubicBezTo>
                    <a:pt x="222" y="519"/>
                    <a:pt x="333" y="371"/>
                    <a:pt x="370" y="260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6"/>
            <p:cNvSpPr/>
            <p:nvPr/>
          </p:nvSpPr>
          <p:spPr>
            <a:xfrm>
              <a:off x="4080866" y="3366930"/>
              <a:ext cx="107028" cy="92946"/>
            </a:xfrm>
            <a:custGeom>
              <a:avLst/>
              <a:gdLst/>
              <a:ahLst/>
              <a:cxnLst/>
              <a:rect l="l" t="t" r="r" b="b"/>
              <a:pathLst>
                <a:path w="1406" h="1221" extrusionOk="0">
                  <a:moveTo>
                    <a:pt x="592" y="1"/>
                  </a:moveTo>
                  <a:lnTo>
                    <a:pt x="0" y="777"/>
                  </a:lnTo>
                  <a:lnTo>
                    <a:pt x="740" y="1221"/>
                  </a:lnTo>
                  <a:lnTo>
                    <a:pt x="1405" y="444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6"/>
            <p:cNvSpPr/>
            <p:nvPr/>
          </p:nvSpPr>
          <p:spPr>
            <a:xfrm>
              <a:off x="3996446" y="2932425"/>
              <a:ext cx="740215" cy="569701"/>
            </a:xfrm>
            <a:custGeom>
              <a:avLst/>
              <a:gdLst/>
              <a:ahLst/>
              <a:cxnLst/>
              <a:rect l="l" t="t" r="r" b="b"/>
              <a:pathLst>
                <a:path w="9724" h="7484" extrusionOk="0">
                  <a:moveTo>
                    <a:pt x="8680" y="1"/>
                  </a:moveTo>
                  <a:cubicBezTo>
                    <a:pt x="8367" y="1"/>
                    <a:pt x="8060" y="237"/>
                    <a:pt x="8060" y="237"/>
                  </a:cubicBezTo>
                  <a:cubicBezTo>
                    <a:pt x="8060" y="237"/>
                    <a:pt x="7431" y="644"/>
                    <a:pt x="7209" y="1309"/>
                  </a:cubicBezTo>
                  <a:cubicBezTo>
                    <a:pt x="7209" y="1309"/>
                    <a:pt x="7061" y="1716"/>
                    <a:pt x="6433" y="2086"/>
                  </a:cubicBezTo>
                  <a:cubicBezTo>
                    <a:pt x="6433" y="2086"/>
                    <a:pt x="3290" y="3897"/>
                    <a:pt x="2366" y="4452"/>
                  </a:cubicBezTo>
                  <a:lnTo>
                    <a:pt x="1960" y="4230"/>
                  </a:lnTo>
                  <a:cubicBezTo>
                    <a:pt x="1867" y="4168"/>
                    <a:pt x="1761" y="4139"/>
                    <a:pt x="1648" y="4139"/>
                  </a:cubicBezTo>
                  <a:cubicBezTo>
                    <a:pt x="1491" y="4139"/>
                    <a:pt x="1318" y="4196"/>
                    <a:pt x="1146" y="4304"/>
                  </a:cubicBezTo>
                  <a:cubicBezTo>
                    <a:pt x="518" y="4674"/>
                    <a:pt x="0" y="5561"/>
                    <a:pt x="0" y="6300"/>
                  </a:cubicBezTo>
                  <a:cubicBezTo>
                    <a:pt x="0" y="6670"/>
                    <a:pt x="148" y="6892"/>
                    <a:pt x="333" y="7040"/>
                  </a:cubicBezTo>
                  <a:lnTo>
                    <a:pt x="1109" y="7483"/>
                  </a:lnTo>
                  <a:lnTo>
                    <a:pt x="776" y="6818"/>
                  </a:lnTo>
                  <a:lnTo>
                    <a:pt x="776" y="6744"/>
                  </a:lnTo>
                  <a:cubicBezTo>
                    <a:pt x="776" y="6079"/>
                    <a:pt x="1257" y="5228"/>
                    <a:pt x="1812" y="4859"/>
                  </a:cubicBezTo>
                  <a:lnTo>
                    <a:pt x="2736" y="4711"/>
                  </a:lnTo>
                  <a:cubicBezTo>
                    <a:pt x="2884" y="4785"/>
                    <a:pt x="2921" y="4895"/>
                    <a:pt x="2995" y="5043"/>
                  </a:cubicBezTo>
                  <a:cubicBezTo>
                    <a:pt x="3660" y="4674"/>
                    <a:pt x="7209" y="2603"/>
                    <a:pt x="7209" y="2603"/>
                  </a:cubicBezTo>
                  <a:cubicBezTo>
                    <a:pt x="7838" y="2234"/>
                    <a:pt x="7986" y="1790"/>
                    <a:pt x="7986" y="1790"/>
                  </a:cubicBezTo>
                  <a:cubicBezTo>
                    <a:pt x="8282" y="1161"/>
                    <a:pt x="8836" y="755"/>
                    <a:pt x="8836" y="755"/>
                  </a:cubicBezTo>
                  <a:cubicBezTo>
                    <a:pt x="8836" y="755"/>
                    <a:pt x="8910" y="681"/>
                    <a:pt x="9058" y="607"/>
                  </a:cubicBezTo>
                  <a:lnTo>
                    <a:pt x="9723" y="533"/>
                  </a:lnTo>
                  <a:lnTo>
                    <a:pt x="8910" y="52"/>
                  </a:lnTo>
                  <a:cubicBezTo>
                    <a:pt x="8836" y="15"/>
                    <a:pt x="8758" y="1"/>
                    <a:pt x="8680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6"/>
            <p:cNvSpPr/>
            <p:nvPr/>
          </p:nvSpPr>
          <p:spPr>
            <a:xfrm>
              <a:off x="4629631" y="3063051"/>
              <a:ext cx="112661" cy="67597"/>
            </a:xfrm>
            <a:custGeom>
              <a:avLst/>
              <a:gdLst/>
              <a:ahLst/>
              <a:cxnLst/>
              <a:rect l="l" t="t" r="r" b="b"/>
              <a:pathLst>
                <a:path w="1480" h="888" extrusionOk="0">
                  <a:moveTo>
                    <a:pt x="740" y="0"/>
                  </a:moveTo>
                  <a:lnTo>
                    <a:pt x="0" y="407"/>
                  </a:lnTo>
                  <a:lnTo>
                    <a:pt x="777" y="887"/>
                  </a:lnTo>
                  <a:lnTo>
                    <a:pt x="1479" y="48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6"/>
            <p:cNvSpPr/>
            <p:nvPr/>
          </p:nvSpPr>
          <p:spPr>
            <a:xfrm>
              <a:off x="4125854" y="3330391"/>
              <a:ext cx="62040" cy="70413"/>
            </a:xfrm>
            <a:custGeom>
              <a:avLst/>
              <a:gdLst/>
              <a:ahLst/>
              <a:cxnLst/>
              <a:rect l="l" t="t" r="r" b="b"/>
              <a:pathLst>
                <a:path w="815" h="925" extrusionOk="0">
                  <a:moveTo>
                    <a:pt x="149" y="0"/>
                  </a:moveTo>
                  <a:lnTo>
                    <a:pt x="1" y="185"/>
                  </a:lnTo>
                  <a:lnTo>
                    <a:pt x="1" y="481"/>
                  </a:lnTo>
                  <a:lnTo>
                    <a:pt x="814" y="924"/>
                  </a:lnTo>
                  <a:lnTo>
                    <a:pt x="814" y="3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6"/>
            <p:cNvSpPr/>
            <p:nvPr/>
          </p:nvSpPr>
          <p:spPr>
            <a:xfrm>
              <a:off x="4089316" y="3431710"/>
              <a:ext cx="47881" cy="28165"/>
            </a:xfrm>
            <a:custGeom>
              <a:avLst/>
              <a:gdLst/>
              <a:ahLst/>
              <a:cxnLst/>
              <a:rect l="l" t="t" r="r" b="b"/>
              <a:pathLst>
                <a:path w="629" h="370" extrusionOk="0">
                  <a:moveTo>
                    <a:pt x="0" y="0"/>
                  </a:moveTo>
                  <a:lnTo>
                    <a:pt x="0" y="333"/>
                  </a:lnTo>
                  <a:lnTo>
                    <a:pt x="629" y="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6"/>
            <p:cNvSpPr/>
            <p:nvPr/>
          </p:nvSpPr>
          <p:spPr>
            <a:xfrm>
              <a:off x="4052701" y="2964549"/>
              <a:ext cx="695227" cy="544048"/>
            </a:xfrm>
            <a:custGeom>
              <a:avLst/>
              <a:gdLst/>
              <a:ahLst/>
              <a:cxnLst/>
              <a:rect l="l" t="t" r="r" b="b"/>
              <a:pathLst>
                <a:path w="9133" h="7147" extrusionOk="0">
                  <a:moveTo>
                    <a:pt x="1110" y="4843"/>
                  </a:moveTo>
                  <a:lnTo>
                    <a:pt x="1775" y="4917"/>
                  </a:lnTo>
                  <a:lnTo>
                    <a:pt x="1775" y="5730"/>
                  </a:lnTo>
                  <a:lnTo>
                    <a:pt x="1110" y="6507"/>
                  </a:lnTo>
                  <a:lnTo>
                    <a:pt x="481" y="6470"/>
                  </a:lnTo>
                  <a:lnTo>
                    <a:pt x="481" y="5657"/>
                  </a:lnTo>
                  <a:lnTo>
                    <a:pt x="1110" y="4843"/>
                  </a:lnTo>
                  <a:close/>
                  <a:moveTo>
                    <a:pt x="8761" y="1"/>
                  </a:moveTo>
                  <a:cubicBezTo>
                    <a:pt x="8447" y="1"/>
                    <a:pt x="8134" y="222"/>
                    <a:pt x="8134" y="222"/>
                  </a:cubicBezTo>
                  <a:cubicBezTo>
                    <a:pt x="8134" y="222"/>
                    <a:pt x="7543" y="665"/>
                    <a:pt x="7284" y="1294"/>
                  </a:cubicBezTo>
                  <a:cubicBezTo>
                    <a:pt x="7210" y="1294"/>
                    <a:pt x="7062" y="1775"/>
                    <a:pt x="6433" y="2144"/>
                  </a:cubicBezTo>
                  <a:cubicBezTo>
                    <a:pt x="6433" y="2144"/>
                    <a:pt x="2884" y="4215"/>
                    <a:pt x="2219" y="4584"/>
                  </a:cubicBezTo>
                  <a:cubicBezTo>
                    <a:pt x="2127" y="4332"/>
                    <a:pt x="1921" y="4179"/>
                    <a:pt x="1663" y="4179"/>
                  </a:cubicBezTo>
                  <a:cubicBezTo>
                    <a:pt x="1506" y="4179"/>
                    <a:pt x="1329" y="4236"/>
                    <a:pt x="1147" y="4363"/>
                  </a:cubicBezTo>
                  <a:cubicBezTo>
                    <a:pt x="518" y="4732"/>
                    <a:pt x="0" y="5583"/>
                    <a:pt x="0" y="6322"/>
                  </a:cubicBezTo>
                  <a:cubicBezTo>
                    <a:pt x="0" y="6846"/>
                    <a:pt x="260" y="7147"/>
                    <a:pt x="635" y="7147"/>
                  </a:cubicBezTo>
                  <a:cubicBezTo>
                    <a:pt x="789" y="7147"/>
                    <a:pt x="963" y="7095"/>
                    <a:pt x="1147" y="6987"/>
                  </a:cubicBezTo>
                  <a:cubicBezTo>
                    <a:pt x="1627" y="6692"/>
                    <a:pt x="2034" y="6100"/>
                    <a:pt x="2219" y="5546"/>
                  </a:cubicBezTo>
                  <a:cubicBezTo>
                    <a:pt x="2810" y="5213"/>
                    <a:pt x="6470" y="3106"/>
                    <a:pt x="6470" y="3106"/>
                  </a:cubicBezTo>
                  <a:cubicBezTo>
                    <a:pt x="6748" y="2952"/>
                    <a:pt x="6929" y="2907"/>
                    <a:pt x="7045" y="2907"/>
                  </a:cubicBezTo>
                  <a:cubicBezTo>
                    <a:pt x="7209" y="2907"/>
                    <a:pt x="7247" y="2995"/>
                    <a:pt x="7247" y="2995"/>
                  </a:cubicBezTo>
                  <a:cubicBezTo>
                    <a:pt x="7370" y="3149"/>
                    <a:pt x="7538" y="3194"/>
                    <a:pt x="7692" y="3194"/>
                  </a:cubicBezTo>
                  <a:cubicBezTo>
                    <a:pt x="7908" y="3194"/>
                    <a:pt x="8097" y="3106"/>
                    <a:pt x="8097" y="3106"/>
                  </a:cubicBezTo>
                  <a:cubicBezTo>
                    <a:pt x="8097" y="3106"/>
                    <a:pt x="8726" y="2884"/>
                    <a:pt x="9095" y="1996"/>
                  </a:cubicBezTo>
                  <a:lnTo>
                    <a:pt x="9095" y="1775"/>
                  </a:lnTo>
                  <a:lnTo>
                    <a:pt x="8356" y="2181"/>
                  </a:lnTo>
                  <a:lnTo>
                    <a:pt x="7986" y="1701"/>
                  </a:lnTo>
                  <a:lnTo>
                    <a:pt x="8393" y="776"/>
                  </a:lnTo>
                  <a:lnTo>
                    <a:pt x="9132" y="370"/>
                  </a:lnTo>
                  <a:lnTo>
                    <a:pt x="9132" y="148"/>
                  </a:lnTo>
                  <a:cubicBezTo>
                    <a:pt x="9024" y="39"/>
                    <a:pt x="8892" y="1"/>
                    <a:pt x="8761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6"/>
            <p:cNvSpPr/>
            <p:nvPr/>
          </p:nvSpPr>
          <p:spPr>
            <a:xfrm>
              <a:off x="4252522" y="3146480"/>
              <a:ext cx="295584" cy="199136"/>
            </a:xfrm>
            <a:custGeom>
              <a:avLst/>
              <a:gdLst/>
              <a:ahLst/>
              <a:cxnLst/>
              <a:rect l="l" t="t" r="r" b="b"/>
              <a:pathLst>
                <a:path w="3883" h="2616" extrusionOk="0">
                  <a:moveTo>
                    <a:pt x="3766" y="0"/>
                  </a:moveTo>
                  <a:cubicBezTo>
                    <a:pt x="3745" y="0"/>
                    <a:pt x="3722" y="5"/>
                    <a:pt x="3697" y="13"/>
                  </a:cubicBezTo>
                  <a:lnTo>
                    <a:pt x="3697" y="50"/>
                  </a:lnTo>
                  <a:cubicBezTo>
                    <a:pt x="3697" y="198"/>
                    <a:pt x="3624" y="383"/>
                    <a:pt x="3476" y="494"/>
                  </a:cubicBezTo>
                  <a:lnTo>
                    <a:pt x="74" y="2453"/>
                  </a:lnTo>
                  <a:cubicBezTo>
                    <a:pt x="74" y="2453"/>
                    <a:pt x="0" y="2453"/>
                    <a:pt x="0" y="2527"/>
                  </a:cubicBezTo>
                  <a:cubicBezTo>
                    <a:pt x="55" y="2581"/>
                    <a:pt x="89" y="2616"/>
                    <a:pt x="161" y="2616"/>
                  </a:cubicBezTo>
                  <a:cubicBezTo>
                    <a:pt x="188" y="2616"/>
                    <a:pt x="220" y="2611"/>
                    <a:pt x="259" y="2601"/>
                  </a:cubicBezTo>
                  <a:lnTo>
                    <a:pt x="3660" y="605"/>
                  </a:lnTo>
                  <a:cubicBezTo>
                    <a:pt x="3808" y="531"/>
                    <a:pt x="3882" y="383"/>
                    <a:pt x="3882" y="198"/>
                  </a:cubicBezTo>
                  <a:cubicBezTo>
                    <a:pt x="3882" y="55"/>
                    <a:pt x="3838" y="0"/>
                    <a:pt x="3766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6"/>
            <p:cNvSpPr/>
            <p:nvPr/>
          </p:nvSpPr>
          <p:spPr>
            <a:xfrm>
              <a:off x="4252522" y="3147470"/>
              <a:ext cx="281501" cy="191448"/>
            </a:xfrm>
            <a:custGeom>
              <a:avLst/>
              <a:gdLst/>
              <a:ahLst/>
              <a:cxnLst/>
              <a:rect l="l" t="t" r="r" b="b"/>
              <a:pathLst>
                <a:path w="3698" h="2515" extrusionOk="0">
                  <a:moveTo>
                    <a:pt x="3697" y="0"/>
                  </a:moveTo>
                  <a:cubicBezTo>
                    <a:pt x="3697" y="0"/>
                    <a:pt x="3660" y="0"/>
                    <a:pt x="3660" y="37"/>
                  </a:cubicBezTo>
                  <a:lnTo>
                    <a:pt x="259" y="2034"/>
                  </a:lnTo>
                  <a:cubicBezTo>
                    <a:pt x="111" y="2144"/>
                    <a:pt x="0" y="2255"/>
                    <a:pt x="0" y="2440"/>
                  </a:cubicBezTo>
                  <a:lnTo>
                    <a:pt x="0" y="2514"/>
                  </a:lnTo>
                  <a:cubicBezTo>
                    <a:pt x="0" y="2514"/>
                    <a:pt x="74" y="2514"/>
                    <a:pt x="74" y="2440"/>
                  </a:cubicBezTo>
                  <a:lnTo>
                    <a:pt x="3476" y="481"/>
                  </a:lnTo>
                  <a:cubicBezTo>
                    <a:pt x="3624" y="370"/>
                    <a:pt x="3697" y="222"/>
                    <a:pt x="3697" y="37"/>
                  </a:cubicBezTo>
                  <a:lnTo>
                    <a:pt x="3697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6"/>
            <p:cNvSpPr/>
            <p:nvPr/>
          </p:nvSpPr>
          <p:spPr>
            <a:xfrm>
              <a:off x="4193451" y="3442976"/>
              <a:ext cx="194188" cy="376350"/>
            </a:xfrm>
            <a:custGeom>
              <a:avLst/>
              <a:gdLst/>
              <a:ahLst/>
              <a:cxnLst/>
              <a:rect l="l" t="t" r="r" b="b"/>
              <a:pathLst>
                <a:path w="2551" h="4944" extrusionOk="0">
                  <a:moveTo>
                    <a:pt x="296" y="0"/>
                  </a:moveTo>
                  <a:cubicBezTo>
                    <a:pt x="0" y="1996"/>
                    <a:pt x="222" y="3512"/>
                    <a:pt x="222" y="3512"/>
                  </a:cubicBezTo>
                  <a:lnTo>
                    <a:pt x="518" y="4030"/>
                  </a:lnTo>
                  <a:lnTo>
                    <a:pt x="1405" y="4806"/>
                  </a:lnTo>
                  <a:cubicBezTo>
                    <a:pt x="1411" y="4800"/>
                    <a:pt x="1424" y="4798"/>
                    <a:pt x="1442" y="4798"/>
                  </a:cubicBezTo>
                  <a:cubicBezTo>
                    <a:pt x="1579" y="4798"/>
                    <a:pt x="2033" y="4943"/>
                    <a:pt x="2306" y="4943"/>
                  </a:cubicBezTo>
                  <a:cubicBezTo>
                    <a:pt x="2454" y="4943"/>
                    <a:pt x="2550" y="4901"/>
                    <a:pt x="2514" y="4769"/>
                  </a:cubicBezTo>
                  <a:cubicBezTo>
                    <a:pt x="1996" y="3475"/>
                    <a:pt x="2551" y="1405"/>
                    <a:pt x="2551" y="1405"/>
                  </a:cubicBezTo>
                  <a:cubicBezTo>
                    <a:pt x="2551" y="1405"/>
                    <a:pt x="998" y="739"/>
                    <a:pt x="296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6"/>
            <p:cNvSpPr/>
            <p:nvPr/>
          </p:nvSpPr>
          <p:spPr>
            <a:xfrm>
              <a:off x="4334125" y="3372563"/>
              <a:ext cx="171732" cy="171732"/>
            </a:xfrm>
            <a:custGeom>
              <a:avLst/>
              <a:gdLst/>
              <a:ahLst/>
              <a:cxnLst/>
              <a:rect l="l" t="t" r="r" b="b"/>
              <a:pathLst>
                <a:path w="2256" h="2256" extrusionOk="0">
                  <a:moveTo>
                    <a:pt x="1812" y="1"/>
                  </a:moveTo>
                  <a:cubicBezTo>
                    <a:pt x="148" y="740"/>
                    <a:pt x="1" y="2071"/>
                    <a:pt x="1" y="2071"/>
                  </a:cubicBezTo>
                  <a:lnTo>
                    <a:pt x="518" y="2256"/>
                  </a:lnTo>
                  <a:cubicBezTo>
                    <a:pt x="518" y="2256"/>
                    <a:pt x="592" y="740"/>
                    <a:pt x="2256" y="370"/>
                  </a:cubicBezTo>
                  <a:cubicBezTo>
                    <a:pt x="2256" y="334"/>
                    <a:pt x="1960" y="38"/>
                    <a:pt x="1812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6"/>
            <p:cNvSpPr/>
            <p:nvPr/>
          </p:nvSpPr>
          <p:spPr>
            <a:xfrm>
              <a:off x="4125854" y="4351264"/>
              <a:ext cx="211164" cy="112814"/>
            </a:xfrm>
            <a:custGeom>
              <a:avLst/>
              <a:gdLst/>
              <a:ahLst/>
              <a:cxnLst/>
              <a:rect l="l" t="t" r="r" b="b"/>
              <a:pathLst>
                <a:path w="2774" h="1482" extrusionOk="0">
                  <a:moveTo>
                    <a:pt x="1765" y="1"/>
                  </a:moveTo>
                  <a:cubicBezTo>
                    <a:pt x="1673" y="1"/>
                    <a:pt x="1607" y="14"/>
                    <a:pt x="1590" y="47"/>
                  </a:cubicBezTo>
                  <a:cubicBezTo>
                    <a:pt x="1258" y="453"/>
                    <a:pt x="444" y="490"/>
                    <a:pt x="112" y="934"/>
                  </a:cubicBezTo>
                  <a:cubicBezTo>
                    <a:pt x="1" y="1045"/>
                    <a:pt x="1" y="1378"/>
                    <a:pt x="149" y="1451"/>
                  </a:cubicBezTo>
                  <a:cubicBezTo>
                    <a:pt x="223" y="1473"/>
                    <a:pt x="304" y="1482"/>
                    <a:pt x="389" y="1482"/>
                  </a:cubicBezTo>
                  <a:cubicBezTo>
                    <a:pt x="902" y="1482"/>
                    <a:pt x="1553" y="1156"/>
                    <a:pt x="1553" y="1156"/>
                  </a:cubicBezTo>
                  <a:cubicBezTo>
                    <a:pt x="1553" y="1156"/>
                    <a:pt x="2552" y="1082"/>
                    <a:pt x="2663" y="934"/>
                  </a:cubicBezTo>
                  <a:cubicBezTo>
                    <a:pt x="2774" y="675"/>
                    <a:pt x="2737" y="157"/>
                    <a:pt x="2737" y="157"/>
                  </a:cubicBezTo>
                  <a:cubicBezTo>
                    <a:pt x="2737" y="157"/>
                    <a:pt x="2088" y="1"/>
                    <a:pt x="1765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6"/>
            <p:cNvSpPr/>
            <p:nvPr/>
          </p:nvSpPr>
          <p:spPr>
            <a:xfrm>
              <a:off x="4196191" y="3775096"/>
              <a:ext cx="188708" cy="603575"/>
            </a:xfrm>
            <a:custGeom>
              <a:avLst/>
              <a:gdLst/>
              <a:ahLst/>
              <a:cxnLst/>
              <a:rect l="l" t="t" r="r" b="b"/>
              <a:pathLst>
                <a:path w="2479" h="7929" extrusionOk="0">
                  <a:moveTo>
                    <a:pt x="271" y="0"/>
                  </a:moveTo>
                  <a:cubicBezTo>
                    <a:pt x="194" y="0"/>
                    <a:pt x="149" y="22"/>
                    <a:pt x="149" y="74"/>
                  </a:cubicBezTo>
                  <a:cubicBezTo>
                    <a:pt x="1" y="1959"/>
                    <a:pt x="556" y="3623"/>
                    <a:pt x="666" y="4066"/>
                  </a:cubicBezTo>
                  <a:cubicBezTo>
                    <a:pt x="851" y="5545"/>
                    <a:pt x="629" y="7135"/>
                    <a:pt x="556" y="7505"/>
                  </a:cubicBezTo>
                  <a:cubicBezTo>
                    <a:pt x="556" y="7709"/>
                    <a:pt x="1088" y="7928"/>
                    <a:pt x="1532" y="7928"/>
                  </a:cubicBezTo>
                  <a:cubicBezTo>
                    <a:pt x="1809" y="7928"/>
                    <a:pt x="2051" y="7843"/>
                    <a:pt x="2108" y="7616"/>
                  </a:cubicBezTo>
                  <a:cubicBezTo>
                    <a:pt x="2182" y="6950"/>
                    <a:pt x="2182" y="5212"/>
                    <a:pt x="1960" y="4288"/>
                  </a:cubicBezTo>
                  <a:cubicBezTo>
                    <a:pt x="1850" y="3918"/>
                    <a:pt x="2478" y="850"/>
                    <a:pt x="2478" y="850"/>
                  </a:cubicBezTo>
                  <a:cubicBezTo>
                    <a:pt x="2478" y="850"/>
                    <a:pt x="751" y="0"/>
                    <a:pt x="271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6"/>
            <p:cNvSpPr/>
            <p:nvPr/>
          </p:nvSpPr>
          <p:spPr>
            <a:xfrm>
              <a:off x="4418544" y="4472983"/>
              <a:ext cx="109845" cy="145166"/>
            </a:xfrm>
            <a:custGeom>
              <a:avLst/>
              <a:gdLst/>
              <a:ahLst/>
              <a:cxnLst/>
              <a:rect l="l" t="t" r="r" b="b"/>
              <a:pathLst>
                <a:path w="1443" h="1907" extrusionOk="0">
                  <a:moveTo>
                    <a:pt x="1406" y="0"/>
                  </a:moveTo>
                  <a:lnTo>
                    <a:pt x="370" y="111"/>
                  </a:lnTo>
                  <a:cubicBezTo>
                    <a:pt x="407" y="111"/>
                    <a:pt x="407" y="185"/>
                    <a:pt x="407" y="444"/>
                  </a:cubicBezTo>
                  <a:cubicBezTo>
                    <a:pt x="407" y="703"/>
                    <a:pt x="1" y="1553"/>
                    <a:pt x="149" y="1775"/>
                  </a:cubicBezTo>
                  <a:cubicBezTo>
                    <a:pt x="209" y="1865"/>
                    <a:pt x="323" y="1906"/>
                    <a:pt x="458" y="1906"/>
                  </a:cubicBezTo>
                  <a:cubicBezTo>
                    <a:pt x="656" y="1906"/>
                    <a:pt x="897" y="1818"/>
                    <a:pt x="1073" y="1664"/>
                  </a:cubicBezTo>
                  <a:cubicBezTo>
                    <a:pt x="1332" y="1442"/>
                    <a:pt x="1443" y="888"/>
                    <a:pt x="1443" y="518"/>
                  </a:cubicBezTo>
                  <a:cubicBezTo>
                    <a:pt x="1443" y="259"/>
                    <a:pt x="1406" y="0"/>
                    <a:pt x="1406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6"/>
            <p:cNvSpPr/>
            <p:nvPr/>
          </p:nvSpPr>
          <p:spPr>
            <a:xfrm>
              <a:off x="4201824" y="3707500"/>
              <a:ext cx="346281" cy="806061"/>
            </a:xfrm>
            <a:custGeom>
              <a:avLst/>
              <a:gdLst/>
              <a:ahLst/>
              <a:cxnLst/>
              <a:rect l="l" t="t" r="r" b="b"/>
              <a:pathLst>
                <a:path w="4549" h="10589" extrusionOk="0">
                  <a:moveTo>
                    <a:pt x="186" y="0"/>
                  </a:moveTo>
                  <a:cubicBezTo>
                    <a:pt x="75" y="518"/>
                    <a:pt x="38" y="1183"/>
                    <a:pt x="1" y="1368"/>
                  </a:cubicBezTo>
                  <a:cubicBezTo>
                    <a:pt x="1" y="1516"/>
                    <a:pt x="851" y="2440"/>
                    <a:pt x="1702" y="2847"/>
                  </a:cubicBezTo>
                  <a:cubicBezTo>
                    <a:pt x="1739" y="2958"/>
                    <a:pt x="2330" y="5768"/>
                    <a:pt x="2774" y="6507"/>
                  </a:cubicBezTo>
                  <a:cubicBezTo>
                    <a:pt x="3033" y="7062"/>
                    <a:pt x="3069" y="8651"/>
                    <a:pt x="3033" y="10241"/>
                  </a:cubicBezTo>
                  <a:cubicBezTo>
                    <a:pt x="3103" y="10469"/>
                    <a:pt x="3422" y="10589"/>
                    <a:pt x="3742" y="10589"/>
                  </a:cubicBezTo>
                  <a:cubicBezTo>
                    <a:pt x="4098" y="10589"/>
                    <a:pt x="4455" y="10441"/>
                    <a:pt x="4474" y="10130"/>
                  </a:cubicBezTo>
                  <a:cubicBezTo>
                    <a:pt x="4548" y="9502"/>
                    <a:pt x="4511" y="7247"/>
                    <a:pt x="4437" y="6877"/>
                  </a:cubicBezTo>
                  <a:cubicBezTo>
                    <a:pt x="4326" y="6507"/>
                    <a:pt x="4253" y="6433"/>
                    <a:pt x="4068" y="5916"/>
                  </a:cubicBezTo>
                  <a:cubicBezTo>
                    <a:pt x="3883" y="5398"/>
                    <a:pt x="3809" y="1849"/>
                    <a:pt x="3735" y="1479"/>
                  </a:cubicBezTo>
                  <a:cubicBezTo>
                    <a:pt x="3624" y="1109"/>
                    <a:pt x="3254" y="407"/>
                    <a:pt x="3254" y="407"/>
                  </a:cubicBezTo>
                  <a:cubicBezTo>
                    <a:pt x="3254" y="407"/>
                    <a:pt x="2959" y="999"/>
                    <a:pt x="2219" y="1072"/>
                  </a:cubicBezTo>
                  <a:cubicBezTo>
                    <a:pt x="2210" y="1073"/>
                    <a:pt x="2201" y="1073"/>
                    <a:pt x="2191" y="1073"/>
                  </a:cubicBezTo>
                  <a:cubicBezTo>
                    <a:pt x="1617" y="1073"/>
                    <a:pt x="186" y="0"/>
                    <a:pt x="186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6"/>
            <p:cNvSpPr/>
            <p:nvPr/>
          </p:nvSpPr>
          <p:spPr>
            <a:xfrm>
              <a:off x="4252522" y="3153103"/>
              <a:ext cx="194265" cy="230803"/>
            </a:xfrm>
            <a:custGeom>
              <a:avLst/>
              <a:gdLst/>
              <a:ahLst/>
              <a:cxnLst/>
              <a:rect l="l" t="t" r="r" b="b"/>
              <a:pathLst>
                <a:path w="2552" h="3032" extrusionOk="0">
                  <a:moveTo>
                    <a:pt x="1183" y="0"/>
                  </a:moveTo>
                  <a:cubicBezTo>
                    <a:pt x="1073" y="74"/>
                    <a:pt x="703" y="148"/>
                    <a:pt x="666" y="222"/>
                  </a:cubicBezTo>
                  <a:cubicBezTo>
                    <a:pt x="0" y="776"/>
                    <a:pt x="296" y="1516"/>
                    <a:pt x="296" y="1516"/>
                  </a:cubicBezTo>
                  <a:cubicBezTo>
                    <a:pt x="296" y="1516"/>
                    <a:pt x="444" y="2699"/>
                    <a:pt x="555" y="2847"/>
                  </a:cubicBezTo>
                  <a:cubicBezTo>
                    <a:pt x="666" y="2995"/>
                    <a:pt x="888" y="3032"/>
                    <a:pt x="925" y="3032"/>
                  </a:cubicBezTo>
                  <a:cubicBezTo>
                    <a:pt x="1183" y="3032"/>
                    <a:pt x="1849" y="2551"/>
                    <a:pt x="1997" y="2403"/>
                  </a:cubicBezTo>
                  <a:cubicBezTo>
                    <a:pt x="2108" y="2292"/>
                    <a:pt x="2108" y="2033"/>
                    <a:pt x="2108" y="2033"/>
                  </a:cubicBezTo>
                  <a:cubicBezTo>
                    <a:pt x="2108" y="2033"/>
                    <a:pt x="2403" y="1996"/>
                    <a:pt x="2514" y="1553"/>
                  </a:cubicBezTo>
                  <a:cubicBezTo>
                    <a:pt x="2551" y="1220"/>
                    <a:pt x="2514" y="998"/>
                    <a:pt x="2514" y="998"/>
                  </a:cubicBezTo>
                  <a:lnTo>
                    <a:pt x="2219" y="370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6"/>
            <p:cNvSpPr/>
            <p:nvPr/>
          </p:nvSpPr>
          <p:spPr>
            <a:xfrm>
              <a:off x="4283808" y="3131865"/>
              <a:ext cx="202334" cy="157345"/>
            </a:xfrm>
            <a:custGeom>
              <a:avLst/>
              <a:gdLst/>
              <a:ahLst/>
              <a:cxnLst/>
              <a:rect l="l" t="t" r="r" b="b"/>
              <a:pathLst>
                <a:path w="2658" h="2067" extrusionOk="0">
                  <a:moveTo>
                    <a:pt x="989" y="1"/>
                  </a:moveTo>
                  <a:cubicBezTo>
                    <a:pt x="259" y="1"/>
                    <a:pt x="0" y="838"/>
                    <a:pt x="144" y="982"/>
                  </a:cubicBezTo>
                  <a:cubicBezTo>
                    <a:pt x="193" y="1025"/>
                    <a:pt x="257" y="1042"/>
                    <a:pt x="328" y="1042"/>
                  </a:cubicBezTo>
                  <a:cubicBezTo>
                    <a:pt x="620" y="1042"/>
                    <a:pt x="1054" y="751"/>
                    <a:pt x="1284" y="751"/>
                  </a:cubicBezTo>
                  <a:cubicBezTo>
                    <a:pt x="1334" y="751"/>
                    <a:pt x="1374" y="764"/>
                    <a:pt x="1401" y="797"/>
                  </a:cubicBezTo>
                  <a:cubicBezTo>
                    <a:pt x="1586" y="982"/>
                    <a:pt x="1327" y="1129"/>
                    <a:pt x="1253" y="1314"/>
                  </a:cubicBezTo>
                  <a:cubicBezTo>
                    <a:pt x="1216" y="1499"/>
                    <a:pt x="1253" y="2017"/>
                    <a:pt x="1327" y="2054"/>
                  </a:cubicBezTo>
                  <a:cubicBezTo>
                    <a:pt x="1336" y="2062"/>
                    <a:pt x="1351" y="2067"/>
                    <a:pt x="1369" y="2067"/>
                  </a:cubicBezTo>
                  <a:cubicBezTo>
                    <a:pt x="1430" y="2067"/>
                    <a:pt x="1529" y="2019"/>
                    <a:pt x="1586" y="1906"/>
                  </a:cubicBezTo>
                  <a:cubicBezTo>
                    <a:pt x="1697" y="1795"/>
                    <a:pt x="1623" y="1721"/>
                    <a:pt x="1734" y="1647"/>
                  </a:cubicBezTo>
                  <a:cubicBezTo>
                    <a:pt x="1789" y="1610"/>
                    <a:pt x="1833" y="1595"/>
                    <a:pt x="1868" y="1595"/>
                  </a:cubicBezTo>
                  <a:cubicBezTo>
                    <a:pt x="2044" y="1595"/>
                    <a:pt x="1992" y="1980"/>
                    <a:pt x="1992" y="1980"/>
                  </a:cubicBezTo>
                  <a:cubicBezTo>
                    <a:pt x="1992" y="1980"/>
                    <a:pt x="2658" y="797"/>
                    <a:pt x="1734" y="242"/>
                  </a:cubicBezTo>
                  <a:cubicBezTo>
                    <a:pt x="1446" y="69"/>
                    <a:pt x="1198" y="1"/>
                    <a:pt x="989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6"/>
            <p:cNvSpPr/>
            <p:nvPr/>
          </p:nvSpPr>
          <p:spPr>
            <a:xfrm>
              <a:off x="4351024" y="3780653"/>
              <a:ext cx="174549" cy="112128"/>
            </a:xfrm>
            <a:custGeom>
              <a:avLst/>
              <a:gdLst/>
              <a:ahLst/>
              <a:cxnLst/>
              <a:rect l="l" t="t" r="r" b="b"/>
              <a:pathLst>
                <a:path w="2293" h="1473" extrusionOk="0">
                  <a:moveTo>
                    <a:pt x="1553" y="1"/>
                  </a:moveTo>
                  <a:cubicBezTo>
                    <a:pt x="1257" y="38"/>
                    <a:pt x="814" y="1"/>
                    <a:pt x="740" y="481"/>
                  </a:cubicBezTo>
                  <a:cubicBezTo>
                    <a:pt x="666" y="555"/>
                    <a:pt x="185" y="851"/>
                    <a:pt x="111" y="1036"/>
                  </a:cubicBezTo>
                  <a:cubicBezTo>
                    <a:pt x="0" y="1147"/>
                    <a:pt x="259" y="1295"/>
                    <a:pt x="444" y="1442"/>
                  </a:cubicBezTo>
                  <a:cubicBezTo>
                    <a:pt x="475" y="1463"/>
                    <a:pt x="520" y="1472"/>
                    <a:pt x="575" y="1472"/>
                  </a:cubicBezTo>
                  <a:cubicBezTo>
                    <a:pt x="717" y="1472"/>
                    <a:pt x="923" y="1411"/>
                    <a:pt x="1109" y="1331"/>
                  </a:cubicBezTo>
                  <a:cubicBezTo>
                    <a:pt x="1627" y="1147"/>
                    <a:pt x="1627" y="962"/>
                    <a:pt x="2034" y="592"/>
                  </a:cubicBezTo>
                  <a:cubicBezTo>
                    <a:pt x="2293" y="518"/>
                    <a:pt x="1849" y="111"/>
                    <a:pt x="1553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6"/>
            <p:cNvSpPr/>
            <p:nvPr/>
          </p:nvSpPr>
          <p:spPr>
            <a:xfrm>
              <a:off x="4469242" y="3586466"/>
              <a:ext cx="199898" cy="239329"/>
            </a:xfrm>
            <a:custGeom>
              <a:avLst/>
              <a:gdLst/>
              <a:ahLst/>
              <a:cxnLst/>
              <a:rect l="l" t="t" r="r" b="b"/>
              <a:pathLst>
                <a:path w="2626" h="3144" extrusionOk="0">
                  <a:moveTo>
                    <a:pt x="2071" y="1"/>
                  </a:moveTo>
                  <a:cubicBezTo>
                    <a:pt x="1738" y="74"/>
                    <a:pt x="1183" y="407"/>
                    <a:pt x="1183" y="703"/>
                  </a:cubicBezTo>
                  <a:cubicBezTo>
                    <a:pt x="1183" y="740"/>
                    <a:pt x="1368" y="1405"/>
                    <a:pt x="1368" y="1405"/>
                  </a:cubicBezTo>
                  <a:cubicBezTo>
                    <a:pt x="813" y="1627"/>
                    <a:pt x="666" y="2034"/>
                    <a:pt x="0" y="2552"/>
                  </a:cubicBezTo>
                  <a:cubicBezTo>
                    <a:pt x="481" y="2699"/>
                    <a:pt x="481" y="3143"/>
                    <a:pt x="481" y="3143"/>
                  </a:cubicBezTo>
                  <a:cubicBezTo>
                    <a:pt x="961" y="2884"/>
                    <a:pt x="2625" y="2182"/>
                    <a:pt x="2514" y="1553"/>
                  </a:cubicBezTo>
                  <a:cubicBezTo>
                    <a:pt x="2440" y="1184"/>
                    <a:pt x="2403" y="740"/>
                    <a:pt x="2071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6"/>
            <p:cNvSpPr/>
            <p:nvPr/>
          </p:nvSpPr>
          <p:spPr>
            <a:xfrm>
              <a:off x="4446709" y="3417018"/>
              <a:ext cx="215351" cy="264069"/>
            </a:xfrm>
            <a:custGeom>
              <a:avLst/>
              <a:gdLst/>
              <a:ahLst/>
              <a:cxnLst/>
              <a:rect l="l" t="t" r="r" b="b"/>
              <a:pathLst>
                <a:path w="2829" h="3469" extrusionOk="0">
                  <a:moveTo>
                    <a:pt x="876" y="1"/>
                  </a:moveTo>
                  <a:cubicBezTo>
                    <a:pt x="782" y="1"/>
                    <a:pt x="687" y="26"/>
                    <a:pt x="592" y="82"/>
                  </a:cubicBezTo>
                  <a:cubicBezTo>
                    <a:pt x="370" y="156"/>
                    <a:pt x="0" y="933"/>
                    <a:pt x="555" y="1598"/>
                  </a:cubicBezTo>
                  <a:cubicBezTo>
                    <a:pt x="962" y="2190"/>
                    <a:pt x="1109" y="2670"/>
                    <a:pt x="1516" y="3336"/>
                  </a:cubicBezTo>
                  <a:cubicBezTo>
                    <a:pt x="1582" y="3430"/>
                    <a:pt x="1700" y="3469"/>
                    <a:pt x="1838" y="3469"/>
                  </a:cubicBezTo>
                  <a:cubicBezTo>
                    <a:pt x="2245" y="3469"/>
                    <a:pt x="2828" y="3131"/>
                    <a:pt x="2773" y="2855"/>
                  </a:cubicBezTo>
                  <a:cubicBezTo>
                    <a:pt x="2706" y="2687"/>
                    <a:pt x="1840" y="1"/>
                    <a:pt x="876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6"/>
            <p:cNvSpPr/>
            <p:nvPr/>
          </p:nvSpPr>
          <p:spPr>
            <a:xfrm>
              <a:off x="3965465" y="3344474"/>
              <a:ext cx="84496" cy="149505"/>
            </a:xfrm>
            <a:custGeom>
              <a:avLst/>
              <a:gdLst/>
              <a:ahLst/>
              <a:cxnLst/>
              <a:rect l="l" t="t" r="r" b="b"/>
              <a:pathLst>
                <a:path w="1110" h="1964" extrusionOk="0">
                  <a:moveTo>
                    <a:pt x="629" y="0"/>
                  </a:moveTo>
                  <a:cubicBezTo>
                    <a:pt x="555" y="0"/>
                    <a:pt x="74" y="370"/>
                    <a:pt x="37" y="739"/>
                  </a:cubicBezTo>
                  <a:cubicBezTo>
                    <a:pt x="0" y="1072"/>
                    <a:pt x="0" y="1664"/>
                    <a:pt x="74" y="1849"/>
                  </a:cubicBezTo>
                  <a:cubicBezTo>
                    <a:pt x="122" y="1913"/>
                    <a:pt x="247" y="1963"/>
                    <a:pt x="373" y="1963"/>
                  </a:cubicBezTo>
                  <a:cubicBezTo>
                    <a:pt x="537" y="1963"/>
                    <a:pt x="703" y="1878"/>
                    <a:pt x="703" y="1627"/>
                  </a:cubicBezTo>
                  <a:cubicBezTo>
                    <a:pt x="777" y="1331"/>
                    <a:pt x="962" y="1294"/>
                    <a:pt x="1073" y="924"/>
                  </a:cubicBezTo>
                  <a:cubicBezTo>
                    <a:pt x="1110" y="518"/>
                    <a:pt x="999" y="148"/>
                    <a:pt x="629" y="0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2" name="Google Shape;1832;p26"/>
          <p:cNvGrpSpPr/>
          <p:nvPr/>
        </p:nvGrpSpPr>
        <p:grpSpPr>
          <a:xfrm>
            <a:off x="8430777" y="157757"/>
            <a:ext cx="628675" cy="381743"/>
            <a:chOff x="-1150550" y="2245975"/>
            <a:chExt cx="284700" cy="172875"/>
          </a:xfrm>
        </p:grpSpPr>
        <p:sp>
          <p:nvSpPr>
            <p:cNvPr id="1833" name="Google Shape;1833;p26"/>
            <p:cNvSpPr/>
            <p:nvPr/>
          </p:nvSpPr>
          <p:spPr>
            <a:xfrm>
              <a:off x="-1150550" y="2269775"/>
              <a:ext cx="284700" cy="149075"/>
            </a:xfrm>
            <a:custGeom>
              <a:avLst/>
              <a:gdLst/>
              <a:ahLst/>
              <a:cxnLst/>
              <a:rect l="l" t="t" r="r" b="b"/>
              <a:pathLst>
                <a:path w="11388" h="5963" extrusionOk="0">
                  <a:moveTo>
                    <a:pt x="5694" y="1"/>
                  </a:moveTo>
                  <a:cubicBezTo>
                    <a:pt x="4372" y="1"/>
                    <a:pt x="3050" y="287"/>
                    <a:pt x="2034" y="860"/>
                  </a:cubicBezTo>
                  <a:cubicBezTo>
                    <a:pt x="0" y="2043"/>
                    <a:pt x="0" y="3929"/>
                    <a:pt x="2034" y="5075"/>
                  </a:cubicBezTo>
                  <a:cubicBezTo>
                    <a:pt x="3050" y="5667"/>
                    <a:pt x="4372" y="5962"/>
                    <a:pt x="5694" y="5962"/>
                  </a:cubicBezTo>
                  <a:cubicBezTo>
                    <a:pt x="7015" y="5962"/>
                    <a:pt x="8337" y="5667"/>
                    <a:pt x="9354" y="5075"/>
                  </a:cubicBezTo>
                  <a:cubicBezTo>
                    <a:pt x="11387" y="3929"/>
                    <a:pt x="11387" y="2043"/>
                    <a:pt x="9354" y="860"/>
                  </a:cubicBezTo>
                  <a:cubicBezTo>
                    <a:pt x="8337" y="287"/>
                    <a:pt x="7015" y="1"/>
                    <a:pt x="5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6"/>
            <p:cNvSpPr/>
            <p:nvPr/>
          </p:nvSpPr>
          <p:spPr>
            <a:xfrm>
              <a:off x="-1050725" y="2289650"/>
              <a:ext cx="86900" cy="40475"/>
            </a:xfrm>
            <a:custGeom>
              <a:avLst/>
              <a:gdLst/>
              <a:ahLst/>
              <a:cxnLst/>
              <a:rect l="l" t="t" r="r" b="b"/>
              <a:pathLst>
                <a:path w="3476" h="1619" extrusionOk="0">
                  <a:moveTo>
                    <a:pt x="1738" y="1"/>
                  </a:moveTo>
                  <a:cubicBezTo>
                    <a:pt x="1202" y="1"/>
                    <a:pt x="665" y="158"/>
                    <a:pt x="333" y="472"/>
                  </a:cubicBezTo>
                  <a:cubicBezTo>
                    <a:pt x="0" y="731"/>
                    <a:pt x="0" y="1137"/>
                    <a:pt x="333" y="1470"/>
                  </a:cubicBezTo>
                  <a:cubicBezTo>
                    <a:pt x="370" y="1507"/>
                    <a:pt x="444" y="1581"/>
                    <a:pt x="518" y="1618"/>
                  </a:cubicBezTo>
                  <a:cubicBezTo>
                    <a:pt x="824" y="1420"/>
                    <a:pt x="1246" y="1327"/>
                    <a:pt x="1674" y="1327"/>
                  </a:cubicBezTo>
                  <a:cubicBezTo>
                    <a:pt x="2123" y="1327"/>
                    <a:pt x="2580" y="1429"/>
                    <a:pt x="2921" y="1618"/>
                  </a:cubicBezTo>
                  <a:cubicBezTo>
                    <a:pt x="2995" y="1581"/>
                    <a:pt x="3032" y="1507"/>
                    <a:pt x="3106" y="1470"/>
                  </a:cubicBezTo>
                  <a:cubicBezTo>
                    <a:pt x="3475" y="1137"/>
                    <a:pt x="3475" y="768"/>
                    <a:pt x="3143" y="472"/>
                  </a:cubicBezTo>
                  <a:cubicBezTo>
                    <a:pt x="2810" y="158"/>
                    <a:pt x="2274" y="1"/>
                    <a:pt x="1738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6"/>
            <p:cNvSpPr/>
            <p:nvPr/>
          </p:nvSpPr>
          <p:spPr>
            <a:xfrm>
              <a:off x="-1127450" y="2245975"/>
              <a:ext cx="242175" cy="136825"/>
            </a:xfrm>
            <a:custGeom>
              <a:avLst/>
              <a:gdLst/>
              <a:ahLst/>
              <a:cxnLst/>
              <a:rect l="l" t="t" r="r" b="b"/>
              <a:pathLst>
                <a:path w="9687" h="5473" extrusionOk="0">
                  <a:moveTo>
                    <a:pt x="4816" y="1748"/>
                  </a:moveTo>
                  <a:cubicBezTo>
                    <a:pt x="5352" y="1748"/>
                    <a:pt x="5897" y="1905"/>
                    <a:pt x="6248" y="2219"/>
                  </a:cubicBezTo>
                  <a:cubicBezTo>
                    <a:pt x="6544" y="2515"/>
                    <a:pt x="6544" y="2884"/>
                    <a:pt x="6212" y="3217"/>
                  </a:cubicBezTo>
                  <a:cubicBezTo>
                    <a:pt x="6175" y="3254"/>
                    <a:pt x="6064" y="3328"/>
                    <a:pt x="6027" y="3365"/>
                  </a:cubicBezTo>
                  <a:cubicBezTo>
                    <a:pt x="5694" y="3568"/>
                    <a:pt x="5250" y="3670"/>
                    <a:pt x="4811" y="3670"/>
                  </a:cubicBezTo>
                  <a:cubicBezTo>
                    <a:pt x="4372" y="3670"/>
                    <a:pt x="3938" y="3568"/>
                    <a:pt x="3624" y="3365"/>
                  </a:cubicBezTo>
                  <a:cubicBezTo>
                    <a:pt x="3513" y="3328"/>
                    <a:pt x="3476" y="3254"/>
                    <a:pt x="3439" y="3217"/>
                  </a:cubicBezTo>
                  <a:cubicBezTo>
                    <a:pt x="3106" y="2884"/>
                    <a:pt x="3106" y="2515"/>
                    <a:pt x="3439" y="2219"/>
                  </a:cubicBezTo>
                  <a:cubicBezTo>
                    <a:pt x="3753" y="1905"/>
                    <a:pt x="4280" y="1748"/>
                    <a:pt x="4816" y="1748"/>
                  </a:cubicBezTo>
                  <a:close/>
                  <a:moveTo>
                    <a:pt x="4141" y="1"/>
                  </a:moveTo>
                  <a:lnTo>
                    <a:pt x="4141" y="851"/>
                  </a:lnTo>
                  <a:cubicBezTo>
                    <a:pt x="3698" y="851"/>
                    <a:pt x="3402" y="962"/>
                    <a:pt x="3069" y="1036"/>
                  </a:cubicBezTo>
                  <a:lnTo>
                    <a:pt x="1960" y="407"/>
                  </a:lnTo>
                  <a:lnTo>
                    <a:pt x="888" y="999"/>
                  </a:lnTo>
                  <a:lnTo>
                    <a:pt x="1997" y="1664"/>
                  </a:lnTo>
                  <a:lnTo>
                    <a:pt x="1960" y="1701"/>
                  </a:lnTo>
                  <a:cubicBezTo>
                    <a:pt x="1775" y="1886"/>
                    <a:pt x="1664" y="2034"/>
                    <a:pt x="1590" y="2219"/>
                  </a:cubicBezTo>
                  <a:lnTo>
                    <a:pt x="0" y="2219"/>
                  </a:lnTo>
                  <a:lnTo>
                    <a:pt x="0" y="3069"/>
                  </a:lnTo>
                  <a:lnTo>
                    <a:pt x="1590" y="3069"/>
                  </a:lnTo>
                  <a:cubicBezTo>
                    <a:pt x="1627" y="3180"/>
                    <a:pt x="1627" y="3217"/>
                    <a:pt x="1664" y="3328"/>
                  </a:cubicBezTo>
                  <a:cubicBezTo>
                    <a:pt x="1775" y="3439"/>
                    <a:pt x="1849" y="3587"/>
                    <a:pt x="1997" y="3698"/>
                  </a:cubicBezTo>
                  <a:lnTo>
                    <a:pt x="888" y="4326"/>
                  </a:lnTo>
                  <a:lnTo>
                    <a:pt x="1036" y="4437"/>
                  </a:lnTo>
                  <a:lnTo>
                    <a:pt x="1960" y="4992"/>
                  </a:lnTo>
                  <a:lnTo>
                    <a:pt x="3069" y="4326"/>
                  </a:lnTo>
                  <a:cubicBezTo>
                    <a:pt x="3143" y="4363"/>
                    <a:pt x="3254" y="4363"/>
                    <a:pt x="3402" y="4437"/>
                  </a:cubicBezTo>
                  <a:cubicBezTo>
                    <a:pt x="3624" y="4474"/>
                    <a:pt x="3845" y="4548"/>
                    <a:pt x="4067" y="4548"/>
                  </a:cubicBezTo>
                  <a:lnTo>
                    <a:pt x="4067" y="4844"/>
                  </a:lnTo>
                  <a:lnTo>
                    <a:pt x="4067" y="5472"/>
                  </a:lnTo>
                  <a:lnTo>
                    <a:pt x="5546" y="5472"/>
                  </a:lnTo>
                  <a:lnTo>
                    <a:pt x="5546" y="4844"/>
                  </a:lnTo>
                  <a:lnTo>
                    <a:pt x="5546" y="4548"/>
                  </a:lnTo>
                  <a:cubicBezTo>
                    <a:pt x="5805" y="4511"/>
                    <a:pt x="6064" y="4474"/>
                    <a:pt x="6285" y="4437"/>
                  </a:cubicBezTo>
                  <a:cubicBezTo>
                    <a:pt x="6396" y="4363"/>
                    <a:pt x="6470" y="4363"/>
                    <a:pt x="6618" y="4326"/>
                  </a:cubicBezTo>
                  <a:lnTo>
                    <a:pt x="7727" y="4992"/>
                  </a:lnTo>
                  <a:lnTo>
                    <a:pt x="8652" y="4474"/>
                  </a:lnTo>
                  <a:lnTo>
                    <a:pt x="8799" y="4437"/>
                  </a:lnTo>
                  <a:lnTo>
                    <a:pt x="7690" y="3772"/>
                  </a:lnTo>
                  <a:cubicBezTo>
                    <a:pt x="7838" y="3624"/>
                    <a:pt x="7912" y="3550"/>
                    <a:pt x="8023" y="3402"/>
                  </a:cubicBezTo>
                  <a:cubicBezTo>
                    <a:pt x="8060" y="3328"/>
                    <a:pt x="8097" y="3254"/>
                    <a:pt x="8097" y="3180"/>
                  </a:cubicBezTo>
                  <a:lnTo>
                    <a:pt x="9687" y="3180"/>
                  </a:lnTo>
                  <a:lnTo>
                    <a:pt x="9687" y="2293"/>
                  </a:lnTo>
                  <a:lnTo>
                    <a:pt x="8097" y="2293"/>
                  </a:lnTo>
                  <a:cubicBezTo>
                    <a:pt x="8023" y="2108"/>
                    <a:pt x="7912" y="1923"/>
                    <a:pt x="7727" y="1738"/>
                  </a:cubicBezTo>
                  <a:lnTo>
                    <a:pt x="7690" y="1701"/>
                  </a:lnTo>
                  <a:lnTo>
                    <a:pt x="8799" y="1036"/>
                  </a:lnTo>
                  <a:lnTo>
                    <a:pt x="7727" y="444"/>
                  </a:lnTo>
                  <a:lnTo>
                    <a:pt x="6618" y="1110"/>
                  </a:lnTo>
                  <a:cubicBezTo>
                    <a:pt x="6285" y="962"/>
                    <a:pt x="5990" y="925"/>
                    <a:pt x="5620" y="851"/>
                  </a:cubicBezTo>
                  <a:lnTo>
                    <a:pt x="5620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6"/>
            <p:cNvSpPr/>
            <p:nvPr/>
          </p:nvSpPr>
          <p:spPr>
            <a:xfrm>
              <a:off x="-1105275" y="2354125"/>
              <a:ext cx="26825" cy="47150"/>
            </a:xfrm>
            <a:custGeom>
              <a:avLst/>
              <a:gdLst/>
              <a:ahLst/>
              <a:cxnLst/>
              <a:rect l="l" t="t" r="r" b="b"/>
              <a:pathLst>
                <a:path w="1073" h="1886" extrusionOk="0">
                  <a:moveTo>
                    <a:pt x="1" y="0"/>
                  </a:moveTo>
                  <a:lnTo>
                    <a:pt x="1" y="1294"/>
                  </a:lnTo>
                  <a:lnTo>
                    <a:pt x="1036" y="1886"/>
                  </a:lnTo>
                  <a:lnTo>
                    <a:pt x="1073" y="5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6"/>
            <p:cNvSpPr/>
            <p:nvPr/>
          </p:nvSpPr>
          <p:spPr>
            <a:xfrm>
              <a:off x="-1079400" y="2354125"/>
              <a:ext cx="27775" cy="47150"/>
            </a:xfrm>
            <a:custGeom>
              <a:avLst/>
              <a:gdLst/>
              <a:ahLst/>
              <a:cxnLst/>
              <a:rect l="l" t="t" r="r" b="b"/>
              <a:pathLst>
                <a:path w="1111" h="1886" extrusionOk="0">
                  <a:moveTo>
                    <a:pt x="1110" y="0"/>
                  </a:moveTo>
                  <a:lnTo>
                    <a:pt x="38" y="592"/>
                  </a:lnTo>
                  <a:lnTo>
                    <a:pt x="1" y="1886"/>
                  </a:lnTo>
                  <a:lnTo>
                    <a:pt x="1110" y="1294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6"/>
            <p:cNvSpPr/>
            <p:nvPr/>
          </p:nvSpPr>
          <p:spPr>
            <a:xfrm>
              <a:off x="-1026700" y="2382775"/>
              <a:ext cx="37000" cy="32375"/>
            </a:xfrm>
            <a:custGeom>
              <a:avLst/>
              <a:gdLst/>
              <a:ahLst/>
              <a:cxnLst/>
              <a:rect l="l" t="t" r="r" b="b"/>
              <a:pathLst>
                <a:path w="1480" h="1295" extrusionOk="0">
                  <a:moveTo>
                    <a:pt x="0" y="0"/>
                  </a:moveTo>
                  <a:lnTo>
                    <a:pt x="0" y="1294"/>
                  </a:lnTo>
                  <a:lnTo>
                    <a:pt x="1479" y="1294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6"/>
            <p:cNvSpPr/>
            <p:nvPr/>
          </p:nvSpPr>
          <p:spPr>
            <a:xfrm>
              <a:off x="-1052575" y="2354125"/>
              <a:ext cx="25900" cy="37925"/>
            </a:xfrm>
            <a:custGeom>
              <a:avLst/>
              <a:gdLst/>
              <a:ahLst/>
              <a:cxnLst/>
              <a:rect l="l" t="t" r="r" b="b"/>
              <a:pathLst>
                <a:path w="1036" h="1517" extrusionOk="0">
                  <a:moveTo>
                    <a:pt x="0" y="0"/>
                  </a:moveTo>
                  <a:lnTo>
                    <a:pt x="0" y="1294"/>
                  </a:lnTo>
                  <a:cubicBezTo>
                    <a:pt x="518" y="1479"/>
                    <a:pt x="1035" y="1516"/>
                    <a:pt x="1035" y="1516"/>
                  </a:cubicBezTo>
                  <a:lnTo>
                    <a:pt x="1035" y="222"/>
                  </a:lnTo>
                  <a:cubicBezTo>
                    <a:pt x="1035" y="222"/>
                    <a:pt x="333" y="148"/>
                    <a:pt x="0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6"/>
            <p:cNvSpPr/>
            <p:nvPr/>
          </p:nvSpPr>
          <p:spPr>
            <a:xfrm>
              <a:off x="-1127450" y="2322700"/>
              <a:ext cx="39775" cy="32375"/>
            </a:xfrm>
            <a:custGeom>
              <a:avLst/>
              <a:gdLst/>
              <a:ahLst/>
              <a:cxnLst/>
              <a:rect l="l" t="t" r="r" b="b"/>
              <a:pathLst>
                <a:path w="1591" h="1295" extrusionOk="0">
                  <a:moveTo>
                    <a:pt x="0" y="0"/>
                  </a:moveTo>
                  <a:lnTo>
                    <a:pt x="0" y="1294"/>
                  </a:lnTo>
                  <a:lnTo>
                    <a:pt x="888" y="1294"/>
                  </a:lnTo>
                  <a:lnTo>
                    <a:pt x="888" y="1257"/>
                  </a:lnTo>
                  <a:lnTo>
                    <a:pt x="1553" y="888"/>
                  </a:lnTo>
                  <a:lnTo>
                    <a:pt x="159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6"/>
            <p:cNvSpPr/>
            <p:nvPr/>
          </p:nvSpPr>
          <p:spPr>
            <a:xfrm>
              <a:off x="-1087700" y="2324550"/>
              <a:ext cx="10175" cy="20350"/>
            </a:xfrm>
            <a:custGeom>
              <a:avLst/>
              <a:gdLst/>
              <a:ahLst/>
              <a:cxnLst/>
              <a:rect l="l" t="t" r="r" b="b"/>
              <a:pathLst>
                <a:path w="407" h="814" extrusionOk="0">
                  <a:moveTo>
                    <a:pt x="0" y="0"/>
                  </a:moveTo>
                  <a:lnTo>
                    <a:pt x="0" y="814"/>
                  </a:lnTo>
                  <a:lnTo>
                    <a:pt x="407" y="592"/>
                  </a:lnTo>
                  <a:cubicBezTo>
                    <a:pt x="111" y="29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6"/>
            <p:cNvSpPr/>
            <p:nvPr/>
          </p:nvSpPr>
          <p:spPr>
            <a:xfrm>
              <a:off x="-962925" y="2354125"/>
              <a:ext cx="26825" cy="49000"/>
            </a:xfrm>
            <a:custGeom>
              <a:avLst/>
              <a:gdLst/>
              <a:ahLst/>
              <a:cxnLst/>
              <a:rect l="l" t="t" r="r" b="b"/>
              <a:pathLst>
                <a:path w="1073" h="1960" extrusionOk="0">
                  <a:moveTo>
                    <a:pt x="0" y="0"/>
                  </a:moveTo>
                  <a:lnTo>
                    <a:pt x="0" y="1294"/>
                  </a:lnTo>
                  <a:lnTo>
                    <a:pt x="1072" y="1960"/>
                  </a:lnTo>
                  <a:lnTo>
                    <a:pt x="1072" y="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6"/>
            <p:cNvSpPr/>
            <p:nvPr/>
          </p:nvSpPr>
          <p:spPr>
            <a:xfrm>
              <a:off x="-936125" y="2355050"/>
              <a:ext cx="25900" cy="48075"/>
            </a:xfrm>
            <a:custGeom>
              <a:avLst/>
              <a:gdLst/>
              <a:ahLst/>
              <a:cxnLst/>
              <a:rect l="l" t="t" r="r" b="b"/>
              <a:pathLst>
                <a:path w="1036" h="1923" extrusionOk="0">
                  <a:moveTo>
                    <a:pt x="1036" y="0"/>
                  </a:moveTo>
                  <a:lnTo>
                    <a:pt x="0" y="629"/>
                  </a:lnTo>
                  <a:lnTo>
                    <a:pt x="0" y="1923"/>
                  </a:lnTo>
                  <a:lnTo>
                    <a:pt x="1036" y="1294"/>
                  </a:lnTo>
                  <a:lnTo>
                    <a:pt x="1036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6"/>
            <p:cNvSpPr/>
            <p:nvPr/>
          </p:nvSpPr>
          <p:spPr>
            <a:xfrm>
              <a:off x="-988800" y="2354125"/>
              <a:ext cx="25900" cy="37925"/>
            </a:xfrm>
            <a:custGeom>
              <a:avLst/>
              <a:gdLst/>
              <a:ahLst/>
              <a:cxnLst/>
              <a:rect l="l" t="t" r="r" b="b"/>
              <a:pathLst>
                <a:path w="1036" h="1517" extrusionOk="0">
                  <a:moveTo>
                    <a:pt x="1035" y="0"/>
                  </a:moveTo>
                  <a:cubicBezTo>
                    <a:pt x="555" y="185"/>
                    <a:pt x="0" y="222"/>
                    <a:pt x="0" y="222"/>
                  </a:cubicBezTo>
                  <a:lnTo>
                    <a:pt x="0" y="1516"/>
                  </a:lnTo>
                  <a:cubicBezTo>
                    <a:pt x="518" y="1479"/>
                    <a:pt x="1035" y="1294"/>
                    <a:pt x="1035" y="1294"/>
                  </a:cubicBezTo>
                  <a:lnTo>
                    <a:pt x="1035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6"/>
            <p:cNvSpPr/>
            <p:nvPr/>
          </p:nvSpPr>
          <p:spPr>
            <a:xfrm>
              <a:off x="-925950" y="2324550"/>
              <a:ext cx="38825" cy="32375"/>
            </a:xfrm>
            <a:custGeom>
              <a:avLst/>
              <a:gdLst/>
              <a:ahLst/>
              <a:cxnLst/>
              <a:rect l="l" t="t" r="r" b="b"/>
              <a:pathLst>
                <a:path w="1553" h="1295" extrusionOk="0">
                  <a:moveTo>
                    <a:pt x="0" y="0"/>
                  </a:moveTo>
                  <a:lnTo>
                    <a:pt x="0" y="814"/>
                  </a:lnTo>
                  <a:lnTo>
                    <a:pt x="629" y="1220"/>
                  </a:lnTo>
                  <a:lnTo>
                    <a:pt x="629" y="1294"/>
                  </a:lnTo>
                  <a:lnTo>
                    <a:pt x="1516" y="1294"/>
                  </a:lnTo>
                  <a:lnTo>
                    <a:pt x="1553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6"/>
            <p:cNvSpPr/>
            <p:nvPr/>
          </p:nvSpPr>
          <p:spPr>
            <a:xfrm>
              <a:off x="-937050" y="2324550"/>
              <a:ext cx="11125" cy="20350"/>
            </a:xfrm>
            <a:custGeom>
              <a:avLst/>
              <a:gdLst/>
              <a:ahLst/>
              <a:cxnLst/>
              <a:rect l="l" t="t" r="r" b="b"/>
              <a:pathLst>
                <a:path w="445" h="814" extrusionOk="0">
                  <a:moveTo>
                    <a:pt x="444" y="0"/>
                  </a:moveTo>
                  <a:cubicBezTo>
                    <a:pt x="259" y="370"/>
                    <a:pt x="37" y="592"/>
                    <a:pt x="0" y="592"/>
                  </a:cubicBezTo>
                  <a:lnTo>
                    <a:pt x="444" y="814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6"/>
            <p:cNvSpPr/>
            <p:nvPr/>
          </p:nvSpPr>
          <p:spPr>
            <a:xfrm>
              <a:off x="-937050" y="2271850"/>
              <a:ext cx="28675" cy="31450"/>
            </a:xfrm>
            <a:custGeom>
              <a:avLst/>
              <a:gdLst/>
              <a:ahLst/>
              <a:cxnLst/>
              <a:rect l="l" t="t" r="r" b="b"/>
              <a:pathLst>
                <a:path w="1147" h="1258" extrusionOk="0">
                  <a:moveTo>
                    <a:pt x="1147" y="1"/>
                  </a:moveTo>
                  <a:lnTo>
                    <a:pt x="0" y="666"/>
                  </a:lnTo>
                  <a:cubicBezTo>
                    <a:pt x="333" y="999"/>
                    <a:pt x="444" y="1258"/>
                    <a:pt x="444" y="1258"/>
                  </a:cubicBezTo>
                  <a:lnTo>
                    <a:pt x="1147" y="1258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6"/>
            <p:cNvSpPr/>
            <p:nvPr/>
          </p:nvSpPr>
          <p:spPr>
            <a:xfrm>
              <a:off x="-1105275" y="2271850"/>
              <a:ext cx="27750" cy="30525"/>
            </a:xfrm>
            <a:custGeom>
              <a:avLst/>
              <a:gdLst/>
              <a:ahLst/>
              <a:cxnLst/>
              <a:rect l="l" t="t" r="r" b="b"/>
              <a:pathLst>
                <a:path w="1110" h="1221" extrusionOk="0">
                  <a:moveTo>
                    <a:pt x="1" y="1"/>
                  </a:moveTo>
                  <a:lnTo>
                    <a:pt x="1" y="1221"/>
                  </a:lnTo>
                  <a:lnTo>
                    <a:pt x="703" y="1221"/>
                  </a:lnTo>
                  <a:cubicBezTo>
                    <a:pt x="703" y="1221"/>
                    <a:pt x="777" y="925"/>
                    <a:pt x="1110" y="62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"/>
          <p:cNvSpPr txBox="1">
            <a:spLocks noGrp="1"/>
          </p:cNvSpPr>
          <p:nvPr>
            <p:ph type="subTitle" idx="1"/>
          </p:nvPr>
        </p:nvSpPr>
        <p:spPr>
          <a:xfrm>
            <a:off x="4798000" y="2672300"/>
            <a:ext cx="2756100" cy="13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5"/>
          <p:cNvSpPr txBox="1">
            <a:spLocks noGrp="1"/>
          </p:cNvSpPr>
          <p:nvPr>
            <p:ph type="subTitle" idx="2"/>
          </p:nvPr>
        </p:nvSpPr>
        <p:spPr>
          <a:xfrm>
            <a:off x="1590125" y="2672300"/>
            <a:ext cx="2756100" cy="13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ubTitle" idx="3"/>
          </p:nvPr>
        </p:nvSpPr>
        <p:spPr>
          <a:xfrm>
            <a:off x="1590125" y="2099600"/>
            <a:ext cx="275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6" name="Google Shape;226;p5"/>
          <p:cNvSpPr txBox="1">
            <a:spLocks noGrp="1"/>
          </p:cNvSpPr>
          <p:nvPr>
            <p:ph type="subTitle" idx="4"/>
          </p:nvPr>
        </p:nvSpPr>
        <p:spPr>
          <a:xfrm>
            <a:off x="4798000" y="2099600"/>
            <a:ext cx="275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27" name="Google Shape;227;p5"/>
          <p:cNvGrpSpPr/>
          <p:nvPr/>
        </p:nvGrpSpPr>
        <p:grpSpPr>
          <a:xfrm>
            <a:off x="135087" y="3998526"/>
            <a:ext cx="931672" cy="1027980"/>
            <a:chOff x="-1845750" y="3192138"/>
            <a:chExt cx="378975" cy="418150"/>
          </a:xfrm>
        </p:grpSpPr>
        <p:sp>
          <p:nvSpPr>
            <p:cNvPr id="228" name="Google Shape;228;p5"/>
            <p:cNvSpPr/>
            <p:nvPr/>
          </p:nvSpPr>
          <p:spPr>
            <a:xfrm>
              <a:off x="-1804150" y="3379213"/>
              <a:ext cx="201525" cy="152525"/>
            </a:xfrm>
            <a:custGeom>
              <a:avLst/>
              <a:gdLst/>
              <a:ahLst/>
              <a:cxnLst/>
              <a:rect l="l" t="t" r="r" b="b"/>
              <a:pathLst>
                <a:path w="8061" h="6101" extrusionOk="0">
                  <a:moveTo>
                    <a:pt x="8060" y="0"/>
                  </a:moveTo>
                  <a:lnTo>
                    <a:pt x="7912" y="74"/>
                  </a:lnTo>
                  <a:cubicBezTo>
                    <a:pt x="5879" y="851"/>
                    <a:pt x="3882" y="2477"/>
                    <a:pt x="3291" y="2736"/>
                  </a:cubicBezTo>
                  <a:cubicBezTo>
                    <a:pt x="2872" y="2922"/>
                    <a:pt x="2554" y="2987"/>
                    <a:pt x="2304" y="2987"/>
                  </a:cubicBezTo>
                  <a:cubicBezTo>
                    <a:pt x="1689" y="2987"/>
                    <a:pt x="1476" y="2591"/>
                    <a:pt x="1143" y="2591"/>
                  </a:cubicBezTo>
                  <a:cubicBezTo>
                    <a:pt x="989" y="2591"/>
                    <a:pt x="810" y="2675"/>
                    <a:pt x="555" y="2921"/>
                  </a:cubicBezTo>
                  <a:cubicBezTo>
                    <a:pt x="0" y="3439"/>
                    <a:pt x="0" y="4067"/>
                    <a:pt x="74" y="4363"/>
                  </a:cubicBezTo>
                  <a:cubicBezTo>
                    <a:pt x="74" y="4511"/>
                    <a:pt x="111" y="4548"/>
                    <a:pt x="111" y="4548"/>
                  </a:cubicBezTo>
                  <a:lnTo>
                    <a:pt x="851" y="6064"/>
                  </a:lnTo>
                  <a:lnTo>
                    <a:pt x="999" y="6100"/>
                  </a:lnTo>
                  <a:lnTo>
                    <a:pt x="999" y="5990"/>
                  </a:lnTo>
                  <a:cubicBezTo>
                    <a:pt x="999" y="5990"/>
                    <a:pt x="6914" y="2551"/>
                    <a:pt x="7136" y="2403"/>
                  </a:cubicBezTo>
                  <a:cubicBezTo>
                    <a:pt x="7321" y="2292"/>
                    <a:pt x="7727" y="814"/>
                    <a:pt x="7875" y="185"/>
                  </a:cubicBezTo>
                  <a:lnTo>
                    <a:pt x="8060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-1801375" y="3382913"/>
              <a:ext cx="197825" cy="150675"/>
            </a:xfrm>
            <a:custGeom>
              <a:avLst/>
              <a:gdLst/>
              <a:ahLst/>
              <a:cxnLst/>
              <a:rect l="l" t="t" r="r" b="b"/>
              <a:pathLst>
                <a:path w="7913" h="6027" extrusionOk="0">
                  <a:moveTo>
                    <a:pt x="7912" y="0"/>
                  </a:moveTo>
                  <a:cubicBezTo>
                    <a:pt x="5879" y="777"/>
                    <a:pt x="3882" y="2403"/>
                    <a:pt x="3291" y="2699"/>
                  </a:cubicBezTo>
                  <a:cubicBezTo>
                    <a:pt x="2878" y="2870"/>
                    <a:pt x="2563" y="2932"/>
                    <a:pt x="2312" y="2932"/>
                  </a:cubicBezTo>
                  <a:cubicBezTo>
                    <a:pt x="1673" y="2932"/>
                    <a:pt x="1455" y="2533"/>
                    <a:pt x="1134" y="2533"/>
                  </a:cubicBezTo>
                  <a:cubicBezTo>
                    <a:pt x="982" y="2533"/>
                    <a:pt x="808" y="2622"/>
                    <a:pt x="555" y="2884"/>
                  </a:cubicBezTo>
                  <a:cubicBezTo>
                    <a:pt x="0" y="3365"/>
                    <a:pt x="0" y="4030"/>
                    <a:pt x="37" y="4289"/>
                  </a:cubicBezTo>
                  <a:cubicBezTo>
                    <a:pt x="37" y="4437"/>
                    <a:pt x="74" y="4474"/>
                    <a:pt x="74" y="4474"/>
                  </a:cubicBezTo>
                  <a:lnTo>
                    <a:pt x="814" y="6026"/>
                  </a:lnTo>
                  <a:cubicBezTo>
                    <a:pt x="814" y="6026"/>
                    <a:pt x="6840" y="2551"/>
                    <a:pt x="7099" y="2403"/>
                  </a:cubicBezTo>
                  <a:cubicBezTo>
                    <a:pt x="7357" y="2255"/>
                    <a:pt x="7912" y="0"/>
                    <a:pt x="7912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-1785675" y="3465163"/>
              <a:ext cx="16675" cy="23175"/>
            </a:xfrm>
            <a:custGeom>
              <a:avLst/>
              <a:gdLst/>
              <a:ahLst/>
              <a:cxnLst/>
              <a:rect l="l" t="t" r="r" b="b"/>
              <a:pathLst>
                <a:path w="667" h="927" extrusionOk="0">
                  <a:moveTo>
                    <a:pt x="518" y="1"/>
                  </a:moveTo>
                  <a:lnTo>
                    <a:pt x="518" y="1"/>
                  </a:lnTo>
                  <a:cubicBezTo>
                    <a:pt x="555" y="38"/>
                    <a:pt x="555" y="75"/>
                    <a:pt x="555" y="185"/>
                  </a:cubicBezTo>
                  <a:cubicBezTo>
                    <a:pt x="555" y="407"/>
                    <a:pt x="371" y="703"/>
                    <a:pt x="186" y="777"/>
                  </a:cubicBezTo>
                  <a:cubicBezTo>
                    <a:pt x="112" y="814"/>
                    <a:pt x="75" y="814"/>
                    <a:pt x="1" y="814"/>
                  </a:cubicBezTo>
                  <a:cubicBezTo>
                    <a:pt x="49" y="886"/>
                    <a:pt x="96" y="926"/>
                    <a:pt x="164" y="926"/>
                  </a:cubicBezTo>
                  <a:cubicBezTo>
                    <a:pt x="201" y="926"/>
                    <a:pt x="244" y="914"/>
                    <a:pt x="297" y="888"/>
                  </a:cubicBezTo>
                  <a:cubicBezTo>
                    <a:pt x="518" y="777"/>
                    <a:pt x="666" y="518"/>
                    <a:pt x="666" y="259"/>
                  </a:cubicBezTo>
                  <a:cubicBezTo>
                    <a:pt x="666" y="148"/>
                    <a:pt x="629" y="38"/>
                    <a:pt x="518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-1787525" y="3466088"/>
              <a:ext cx="14825" cy="21275"/>
            </a:xfrm>
            <a:custGeom>
              <a:avLst/>
              <a:gdLst/>
              <a:ahLst/>
              <a:cxnLst/>
              <a:rect l="l" t="t" r="r" b="b"/>
              <a:pathLst>
                <a:path w="593" h="851" extrusionOk="0">
                  <a:moveTo>
                    <a:pt x="555" y="1"/>
                  </a:moveTo>
                  <a:cubicBezTo>
                    <a:pt x="518" y="1"/>
                    <a:pt x="408" y="1"/>
                    <a:pt x="371" y="38"/>
                  </a:cubicBezTo>
                  <a:cubicBezTo>
                    <a:pt x="149" y="148"/>
                    <a:pt x="1" y="407"/>
                    <a:pt x="1" y="666"/>
                  </a:cubicBezTo>
                  <a:cubicBezTo>
                    <a:pt x="1" y="740"/>
                    <a:pt x="1" y="777"/>
                    <a:pt x="38" y="851"/>
                  </a:cubicBezTo>
                  <a:cubicBezTo>
                    <a:pt x="75" y="851"/>
                    <a:pt x="186" y="851"/>
                    <a:pt x="223" y="777"/>
                  </a:cubicBezTo>
                  <a:cubicBezTo>
                    <a:pt x="445" y="703"/>
                    <a:pt x="592" y="407"/>
                    <a:pt x="592" y="185"/>
                  </a:cubicBezTo>
                  <a:cubicBezTo>
                    <a:pt x="592" y="111"/>
                    <a:pt x="592" y="38"/>
                    <a:pt x="555" y="1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-1781975" y="3480888"/>
              <a:ext cx="59175" cy="62875"/>
            </a:xfrm>
            <a:custGeom>
              <a:avLst/>
              <a:gdLst/>
              <a:ahLst/>
              <a:cxnLst/>
              <a:rect l="l" t="t" r="r" b="b"/>
              <a:pathLst>
                <a:path w="2367" h="2515" extrusionOk="0">
                  <a:moveTo>
                    <a:pt x="1664" y="0"/>
                  </a:moveTo>
                  <a:lnTo>
                    <a:pt x="1" y="998"/>
                  </a:lnTo>
                  <a:lnTo>
                    <a:pt x="740" y="2514"/>
                  </a:lnTo>
                  <a:lnTo>
                    <a:pt x="2367" y="1590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-1799525" y="3494738"/>
              <a:ext cx="36075" cy="49025"/>
            </a:xfrm>
            <a:custGeom>
              <a:avLst/>
              <a:gdLst/>
              <a:ahLst/>
              <a:cxnLst/>
              <a:rect l="l" t="t" r="r" b="b"/>
              <a:pathLst>
                <a:path w="1443" h="1961" extrusionOk="0">
                  <a:moveTo>
                    <a:pt x="0" y="1"/>
                  </a:moveTo>
                  <a:lnTo>
                    <a:pt x="444" y="1036"/>
                  </a:lnTo>
                  <a:lnTo>
                    <a:pt x="740" y="1590"/>
                  </a:lnTo>
                  <a:lnTo>
                    <a:pt x="1442" y="1960"/>
                  </a:lnTo>
                  <a:lnTo>
                    <a:pt x="703" y="4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-1799525" y="3489188"/>
              <a:ext cx="23125" cy="16675"/>
            </a:xfrm>
            <a:custGeom>
              <a:avLst/>
              <a:gdLst/>
              <a:ahLst/>
              <a:cxnLst/>
              <a:rect l="l" t="t" r="r" b="b"/>
              <a:pathLst>
                <a:path w="925" h="667" extrusionOk="0">
                  <a:moveTo>
                    <a:pt x="444" y="1"/>
                  </a:moveTo>
                  <a:lnTo>
                    <a:pt x="0" y="223"/>
                  </a:lnTo>
                  <a:lnTo>
                    <a:pt x="703" y="666"/>
                  </a:lnTo>
                  <a:lnTo>
                    <a:pt x="851" y="555"/>
                  </a:lnTo>
                  <a:lnTo>
                    <a:pt x="925" y="408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-1748700" y="3354313"/>
              <a:ext cx="275450" cy="184825"/>
            </a:xfrm>
            <a:custGeom>
              <a:avLst/>
              <a:gdLst/>
              <a:ahLst/>
              <a:cxnLst/>
              <a:rect l="l" t="t" r="r" b="b"/>
              <a:pathLst>
                <a:path w="11018" h="7393" extrusionOk="0">
                  <a:moveTo>
                    <a:pt x="5526" y="0"/>
                  </a:moveTo>
                  <a:cubicBezTo>
                    <a:pt x="4379" y="0"/>
                    <a:pt x="666" y="3540"/>
                    <a:pt x="1" y="4065"/>
                  </a:cubicBezTo>
                  <a:lnTo>
                    <a:pt x="4918" y="6875"/>
                  </a:lnTo>
                  <a:lnTo>
                    <a:pt x="5177" y="7392"/>
                  </a:lnTo>
                  <a:lnTo>
                    <a:pt x="5287" y="7060"/>
                  </a:lnTo>
                  <a:lnTo>
                    <a:pt x="10722" y="3510"/>
                  </a:lnTo>
                  <a:lnTo>
                    <a:pt x="11018" y="3030"/>
                  </a:lnTo>
                  <a:lnTo>
                    <a:pt x="5694" y="35"/>
                  </a:lnTo>
                  <a:cubicBezTo>
                    <a:pt x="5647" y="11"/>
                    <a:pt x="5590" y="0"/>
                    <a:pt x="5526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-1616525" y="3430863"/>
              <a:ext cx="149750" cy="101575"/>
            </a:xfrm>
            <a:custGeom>
              <a:avLst/>
              <a:gdLst/>
              <a:ahLst/>
              <a:cxnLst/>
              <a:rect l="l" t="t" r="r" b="b"/>
              <a:pathLst>
                <a:path w="5990" h="4063" extrusionOk="0">
                  <a:moveTo>
                    <a:pt x="5914" y="1187"/>
                  </a:moveTo>
                  <a:lnTo>
                    <a:pt x="5914" y="1187"/>
                  </a:lnTo>
                  <a:cubicBezTo>
                    <a:pt x="5914" y="1188"/>
                    <a:pt x="5915" y="1188"/>
                    <a:pt x="5916" y="1188"/>
                  </a:cubicBezTo>
                  <a:lnTo>
                    <a:pt x="5914" y="1187"/>
                  </a:lnTo>
                  <a:close/>
                  <a:moveTo>
                    <a:pt x="5510" y="1"/>
                  </a:moveTo>
                  <a:cubicBezTo>
                    <a:pt x="4346" y="1"/>
                    <a:pt x="662" y="3512"/>
                    <a:pt x="0" y="4034"/>
                  </a:cubicBezTo>
                  <a:cubicBezTo>
                    <a:pt x="65" y="4053"/>
                    <a:pt x="137" y="4062"/>
                    <a:pt x="216" y="4062"/>
                  </a:cubicBezTo>
                  <a:cubicBezTo>
                    <a:pt x="453" y="4062"/>
                    <a:pt x="758" y="3979"/>
                    <a:pt x="1147" y="3813"/>
                  </a:cubicBezTo>
                  <a:cubicBezTo>
                    <a:pt x="1738" y="3591"/>
                    <a:pt x="3735" y="1927"/>
                    <a:pt x="5768" y="1151"/>
                  </a:cubicBezTo>
                  <a:lnTo>
                    <a:pt x="5914" y="1187"/>
                  </a:lnTo>
                  <a:lnTo>
                    <a:pt x="5914" y="1187"/>
                  </a:lnTo>
                  <a:cubicBezTo>
                    <a:pt x="5883" y="1171"/>
                    <a:pt x="5990" y="777"/>
                    <a:pt x="5990" y="596"/>
                  </a:cubicBezTo>
                  <a:cubicBezTo>
                    <a:pt x="5990" y="337"/>
                    <a:pt x="5768" y="42"/>
                    <a:pt x="5694" y="42"/>
                  </a:cubicBezTo>
                  <a:cubicBezTo>
                    <a:pt x="5643" y="14"/>
                    <a:pt x="5581" y="1"/>
                    <a:pt x="5510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-1685850" y="3561288"/>
              <a:ext cx="36075" cy="48100"/>
            </a:xfrm>
            <a:custGeom>
              <a:avLst/>
              <a:gdLst/>
              <a:ahLst/>
              <a:cxnLst/>
              <a:rect l="l" t="t" r="r" b="b"/>
              <a:pathLst>
                <a:path w="1443" h="1924" extrusionOk="0">
                  <a:moveTo>
                    <a:pt x="1" y="1"/>
                  </a:moveTo>
                  <a:lnTo>
                    <a:pt x="740" y="1553"/>
                  </a:lnTo>
                  <a:lnTo>
                    <a:pt x="1443" y="1923"/>
                  </a:lnTo>
                  <a:lnTo>
                    <a:pt x="1443" y="1923"/>
                  </a:lnTo>
                  <a:lnTo>
                    <a:pt x="1258" y="1405"/>
                  </a:lnTo>
                  <a:lnTo>
                    <a:pt x="703" y="4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-1685850" y="3554813"/>
              <a:ext cx="23125" cy="16675"/>
            </a:xfrm>
            <a:custGeom>
              <a:avLst/>
              <a:gdLst/>
              <a:ahLst/>
              <a:cxnLst/>
              <a:rect l="l" t="t" r="r" b="b"/>
              <a:pathLst>
                <a:path w="925" h="667" extrusionOk="0">
                  <a:moveTo>
                    <a:pt x="444" y="1"/>
                  </a:moveTo>
                  <a:lnTo>
                    <a:pt x="1" y="260"/>
                  </a:lnTo>
                  <a:lnTo>
                    <a:pt x="703" y="666"/>
                  </a:lnTo>
                  <a:lnTo>
                    <a:pt x="888" y="555"/>
                  </a:lnTo>
                  <a:lnTo>
                    <a:pt x="925" y="444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-1845750" y="3266438"/>
              <a:ext cx="191350" cy="300425"/>
            </a:xfrm>
            <a:custGeom>
              <a:avLst/>
              <a:gdLst/>
              <a:ahLst/>
              <a:cxnLst/>
              <a:rect l="l" t="t" r="r" b="b"/>
              <a:pathLst>
                <a:path w="7654" h="12017" extrusionOk="0">
                  <a:moveTo>
                    <a:pt x="1590" y="1"/>
                  </a:moveTo>
                  <a:cubicBezTo>
                    <a:pt x="1554" y="1"/>
                    <a:pt x="1406" y="38"/>
                    <a:pt x="1258" y="75"/>
                  </a:cubicBezTo>
                  <a:lnTo>
                    <a:pt x="1073" y="186"/>
                  </a:lnTo>
                  <a:cubicBezTo>
                    <a:pt x="851" y="297"/>
                    <a:pt x="629" y="592"/>
                    <a:pt x="481" y="925"/>
                  </a:cubicBezTo>
                  <a:cubicBezTo>
                    <a:pt x="1" y="1923"/>
                    <a:pt x="925" y="4696"/>
                    <a:pt x="1443" y="7025"/>
                  </a:cubicBezTo>
                  <a:cubicBezTo>
                    <a:pt x="1627" y="7839"/>
                    <a:pt x="1738" y="8541"/>
                    <a:pt x="1812" y="8948"/>
                  </a:cubicBezTo>
                  <a:lnTo>
                    <a:pt x="7099" y="12016"/>
                  </a:lnTo>
                  <a:lnTo>
                    <a:pt x="7654" y="11499"/>
                  </a:lnTo>
                  <a:lnTo>
                    <a:pt x="7469" y="4696"/>
                  </a:lnTo>
                  <a:lnTo>
                    <a:pt x="6914" y="3032"/>
                  </a:lnTo>
                  <a:lnTo>
                    <a:pt x="1738" y="38"/>
                  </a:lnTo>
                  <a:cubicBezTo>
                    <a:pt x="1664" y="1"/>
                    <a:pt x="1627" y="1"/>
                    <a:pt x="1590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-1714500" y="3341313"/>
              <a:ext cx="109100" cy="224625"/>
            </a:xfrm>
            <a:custGeom>
              <a:avLst/>
              <a:gdLst/>
              <a:ahLst/>
              <a:cxnLst/>
              <a:rect l="l" t="t" r="r" b="b"/>
              <a:pathLst>
                <a:path w="4364" h="8985" extrusionOk="0">
                  <a:moveTo>
                    <a:pt x="1553" y="1"/>
                  </a:moveTo>
                  <a:cubicBezTo>
                    <a:pt x="1516" y="1"/>
                    <a:pt x="1368" y="37"/>
                    <a:pt x="1221" y="111"/>
                  </a:cubicBezTo>
                  <a:lnTo>
                    <a:pt x="1036" y="185"/>
                  </a:lnTo>
                  <a:cubicBezTo>
                    <a:pt x="814" y="333"/>
                    <a:pt x="592" y="592"/>
                    <a:pt x="444" y="925"/>
                  </a:cubicBezTo>
                  <a:cubicBezTo>
                    <a:pt x="1" y="1960"/>
                    <a:pt x="925" y="4733"/>
                    <a:pt x="1405" y="7025"/>
                  </a:cubicBezTo>
                  <a:cubicBezTo>
                    <a:pt x="1590" y="7875"/>
                    <a:pt x="1701" y="8541"/>
                    <a:pt x="1775" y="8984"/>
                  </a:cubicBezTo>
                  <a:cubicBezTo>
                    <a:pt x="1775" y="8689"/>
                    <a:pt x="1775" y="8097"/>
                    <a:pt x="2293" y="7543"/>
                  </a:cubicBezTo>
                  <a:cubicBezTo>
                    <a:pt x="2558" y="7277"/>
                    <a:pt x="2743" y="7188"/>
                    <a:pt x="2901" y="7188"/>
                  </a:cubicBezTo>
                  <a:cubicBezTo>
                    <a:pt x="3183" y="7188"/>
                    <a:pt x="3382" y="7471"/>
                    <a:pt x="3809" y="7543"/>
                  </a:cubicBezTo>
                  <a:cubicBezTo>
                    <a:pt x="3883" y="6951"/>
                    <a:pt x="4363" y="6027"/>
                    <a:pt x="4141" y="4363"/>
                  </a:cubicBezTo>
                  <a:cubicBezTo>
                    <a:pt x="4067" y="3698"/>
                    <a:pt x="3624" y="2958"/>
                    <a:pt x="3254" y="2256"/>
                  </a:cubicBezTo>
                  <a:cubicBezTo>
                    <a:pt x="2626" y="1110"/>
                    <a:pt x="1923" y="37"/>
                    <a:pt x="1553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-1814325" y="3382913"/>
              <a:ext cx="104475" cy="73950"/>
            </a:xfrm>
            <a:custGeom>
              <a:avLst/>
              <a:gdLst/>
              <a:ahLst/>
              <a:cxnLst/>
              <a:rect l="l" t="t" r="r" b="b"/>
              <a:pathLst>
                <a:path w="4179" h="2958" extrusionOk="0">
                  <a:moveTo>
                    <a:pt x="1" y="0"/>
                  </a:moveTo>
                  <a:lnTo>
                    <a:pt x="297" y="851"/>
                  </a:lnTo>
                  <a:lnTo>
                    <a:pt x="3809" y="2958"/>
                  </a:lnTo>
                  <a:lnTo>
                    <a:pt x="4178" y="24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-1815250" y="3382913"/>
              <a:ext cx="125725" cy="158075"/>
            </a:xfrm>
            <a:custGeom>
              <a:avLst/>
              <a:gdLst/>
              <a:ahLst/>
              <a:cxnLst/>
              <a:rect l="l" t="t" r="r" b="b"/>
              <a:pathLst>
                <a:path w="5029" h="6323" extrusionOk="0">
                  <a:moveTo>
                    <a:pt x="1" y="0"/>
                  </a:moveTo>
                  <a:cubicBezTo>
                    <a:pt x="223" y="887"/>
                    <a:pt x="444" y="1812"/>
                    <a:pt x="629" y="2625"/>
                  </a:cubicBezTo>
                  <a:cubicBezTo>
                    <a:pt x="740" y="3143"/>
                    <a:pt x="814" y="3549"/>
                    <a:pt x="888" y="3919"/>
                  </a:cubicBezTo>
                  <a:lnTo>
                    <a:pt x="5029" y="6322"/>
                  </a:lnTo>
                  <a:cubicBezTo>
                    <a:pt x="4992" y="5952"/>
                    <a:pt x="4881" y="5509"/>
                    <a:pt x="4807" y="5028"/>
                  </a:cubicBezTo>
                  <a:cubicBezTo>
                    <a:pt x="4659" y="4215"/>
                    <a:pt x="4437" y="3291"/>
                    <a:pt x="4215" y="2403"/>
                  </a:cubicBezTo>
                  <a:cubicBezTo>
                    <a:pt x="4215" y="2403"/>
                    <a:pt x="3772" y="2366"/>
                    <a:pt x="1923" y="1331"/>
                  </a:cubicBezTo>
                  <a:cubicBezTo>
                    <a:pt x="223" y="37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-1670125" y="3457763"/>
              <a:ext cx="201500" cy="152525"/>
            </a:xfrm>
            <a:custGeom>
              <a:avLst/>
              <a:gdLst/>
              <a:ahLst/>
              <a:cxnLst/>
              <a:rect l="l" t="t" r="r" b="b"/>
              <a:pathLst>
                <a:path w="8060" h="6101" extrusionOk="0">
                  <a:moveTo>
                    <a:pt x="7912" y="1"/>
                  </a:moveTo>
                  <a:cubicBezTo>
                    <a:pt x="5879" y="814"/>
                    <a:pt x="3882" y="2404"/>
                    <a:pt x="3291" y="2700"/>
                  </a:cubicBezTo>
                  <a:cubicBezTo>
                    <a:pt x="2886" y="2871"/>
                    <a:pt x="2576" y="2932"/>
                    <a:pt x="2330" y="2932"/>
                  </a:cubicBezTo>
                  <a:cubicBezTo>
                    <a:pt x="1702" y="2932"/>
                    <a:pt x="1485" y="2533"/>
                    <a:pt x="1155" y="2533"/>
                  </a:cubicBezTo>
                  <a:cubicBezTo>
                    <a:pt x="999" y="2533"/>
                    <a:pt x="817" y="2622"/>
                    <a:pt x="555" y="2885"/>
                  </a:cubicBezTo>
                  <a:cubicBezTo>
                    <a:pt x="0" y="3402"/>
                    <a:pt x="0" y="4031"/>
                    <a:pt x="74" y="4326"/>
                  </a:cubicBezTo>
                  <a:cubicBezTo>
                    <a:pt x="74" y="4437"/>
                    <a:pt x="111" y="4511"/>
                    <a:pt x="111" y="4511"/>
                  </a:cubicBezTo>
                  <a:lnTo>
                    <a:pt x="851" y="6027"/>
                  </a:lnTo>
                  <a:lnTo>
                    <a:pt x="998" y="6101"/>
                  </a:lnTo>
                  <a:lnTo>
                    <a:pt x="998" y="5990"/>
                  </a:lnTo>
                  <a:cubicBezTo>
                    <a:pt x="998" y="5990"/>
                    <a:pt x="6914" y="2552"/>
                    <a:pt x="7136" y="2404"/>
                  </a:cubicBezTo>
                  <a:cubicBezTo>
                    <a:pt x="7320" y="2293"/>
                    <a:pt x="7727" y="814"/>
                    <a:pt x="7875" y="186"/>
                  </a:cubicBezTo>
                  <a:lnTo>
                    <a:pt x="8060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-1671975" y="3460538"/>
              <a:ext cx="202425" cy="149750"/>
            </a:xfrm>
            <a:custGeom>
              <a:avLst/>
              <a:gdLst/>
              <a:ahLst/>
              <a:cxnLst/>
              <a:rect l="l" t="t" r="r" b="b"/>
              <a:pathLst>
                <a:path w="8097" h="5990" extrusionOk="0">
                  <a:moveTo>
                    <a:pt x="8097" y="1"/>
                  </a:moveTo>
                  <a:lnTo>
                    <a:pt x="8097" y="1"/>
                  </a:lnTo>
                  <a:cubicBezTo>
                    <a:pt x="6063" y="777"/>
                    <a:pt x="4067" y="2404"/>
                    <a:pt x="3475" y="2663"/>
                  </a:cubicBezTo>
                  <a:cubicBezTo>
                    <a:pt x="3048" y="2848"/>
                    <a:pt x="2725" y="2914"/>
                    <a:pt x="2470" y="2914"/>
                  </a:cubicBezTo>
                  <a:cubicBezTo>
                    <a:pt x="1843" y="2914"/>
                    <a:pt x="1630" y="2517"/>
                    <a:pt x="1307" y="2517"/>
                  </a:cubicBezTo>
                  <a:cubicBezTo>
                    <a:pt x="1158" y="2517"/>
                    <a:pt x="986" y="2601"/>
                    <a:pt x="740" y="2847"/>
                  </a:cubicBezTo>
                  <a:cubicBezTo>
                    <a:pt x="0" y="3587"/>
                    <a:pt x="259" y="4474"/>
                    <a:pt x="259" y="4474"/>
                  </a:cubicBezTo>
                  <a:lnTo>
                    <a:pt x="998" y="5990"/>
                  </a:lnTo>
                  <a:cubicBezTo>
                    <a:pt x="998" y="5990"/>
                    <a:pt x="7025" y="2552"/>
                    <a:pt x="7283" y="2404"/>
                  </a:cubicBezTo>
                  <a:cubicBezTo>
                    <a:pt x="7542" y="2256"/>
                    <a:pt x="8097" y="1"/>
                    <a:pt x="8097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-1651650" y="3541888"/>
              <a:ext cx="16675" cy="23875"/>
            </a:xfrm>
            <a:custGeom>
              <a:avLst/>
              <a:gdLst/>
              <a:ahLst/>
              <a:cxnLst/>
              <a:rect l="l" t="t" r="r" b="b"/>
              <a:pathLst>
                <a:path w="667" h="955" extrusionOk="0">
                  <a:moveTo>
                    <a:pt x="518" y="0"/>
                  </a:moveTo>
                  <a:lnTo>
                    <a:pt x="518" y="0"/>
                  </a:lnTo>
                  <a:cubicBezTo>
                    <a:pt x="555" y="74"/>
                    <a:pt x="555" y="111"/>
                    <a:pt x="555" y="185"/>
                  </a:cubicBezTo>
                  <a:cubicBezTo>
                    <a:pt x="555" y="444"/>
                    <a:pt x="370" y="703"/>
                    <a:pt x="185" y="814"/>
                  </a:cubicBezTo>
                  <a:cubicBezTo>
                    <a:pt x="112" y="850"/>
                    <a:pt x="75" y="850"/>
                    <a:pt x="1" y="850"/>
                  </a:cubicBezTo>
                  <a:cubicBezTo>
                    <a:pt x="44" y="915"/>
                    <a:pt x="87" y="954"/>
                    <a:pt x="144" y="954"/>
                  </a:cubicBezTo>
                  <a:cubicBezTo>
                    <a:pt x="185" y="954"/>
                    <a:pt x="234" y="934"/>
                    <a:pt x="296" y="887"/>
                  </a:cubicBezTo>
                  <a:cubicBezTo>
                    <a:pt x="518" y="814"/>
                    <a:pt x="666" y="518"/>
                    <a:pt x="666" y="296"/>
                  </a:cubicBezTo>
                  <a:cubicBezTo>
                    <a:pt x="666" y="148"/>
                    <a:pt x="629" y="74"/>
                    <a:pt x="518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-1652575" y="3543738"/>
              <a:ext cx="14825" cy="20350"/>
            </a:xfrm>
            <a:custGeom>
              <a:avLst/>
              <a:gdLst/>
              <a:ahLst/>
              <a:cxnLst/>
              <a:rect l="l" t="t" r="r" b="b"/>
              <a:pathLst>
                <a:path w="593" h="814" extrusionOk="0">
                  <a:moveTo>
                    <a:pt x="555" y="0"/>
                  </a:moveTo>
                  <a:cubicBezTo>
                    <a:pt x="518" y="0"/>
                    <a:pt x="407" y="0"/>
                    <a:pt x="370" y="37"/>
                  </a:cubicBezTo>
                  <a:cubicBezTo>
                    <a:pt x="149" y="148"/>
                    <a:pt x="1" y="407"/>
                    <a:pt x="1" y="629"/>
                  </a:cubicBezTo>
                  <a:cubicBezTo>
                    <a:pt x="1" y="740"/>
                    <a:pt x="1" y="776"/>
                    <a:pt x="38" y="813"/>
                  </a:cubicBezTo>
                  <a:cubicBezTo>
                    <a:pt x="112" y="813"/>
                    <a:pt x="185" y="813"/>
                    <a:pt x="222" y="776"/>
                  </a:cubicBezTo>
                  <a:cubicBezTo>
                    <a:pt x="481" y="703"/>
                    <a:pt x="592" y="407"/>
                    <a:pt x="592" y="185"/>
                  </a:cubicBezTo>
                  <a:cubicBezTo>
                    <a:pt x="592" y="74"/>
                    <a:pt x="555" y="37"/>
                    <a:pt x="555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-1816175" y="3268288"/>
              <a:ext cx="120175" cy="73125"/>
            </a:xfrm>
            <a:custGeom>
              <a:avLst/>
              <a:gdLst/>
              <a:ahLst/>
              <a:cxnLst/>
              <a:rect l="l" t="t" r="r" b="b"/>
              <a:pathLst>
                <a:path w="4807" h="2925" extrusionOk="0">
                  <a:moveTo>
                    <a:pt x="78" y="0"/>
                  </a:moveTo>
                  <a:cubicBezTo>
                    <a:pt x="76" y="0"/>
                    <a:pt x="75" y="0"/>
                    <a:pt x="75" y="1"/>
                  </a:cubicBezTo>
                  <a:cubicBezTo>
                    <a:pt x="38" y="75"/>
                    <a:pt x="1" y="75"/>
                    <a:pt x="1" y="75"/>
                  </a:cubicBezTo>
                  <a:lnTo>
                    <a:pt x="1" y="555"/>
                  </a:lnTo>
                  <a:cubicBezTo>
                    <a:pt x="1" y="814"/>
                    <a:pt x="75" y="925"/>
                    <a:pt x="186" y="1036"/>
                  </a:cubicBezTo>
                  <a:lnTo>
                    <a:pt x="3365" y="2885"/>
                  </a:lnTo>
                  <a:cubicBezTo>
                    <a:pt x="3422" y="2913"/>
                    <a:pt x="3484" y="2925"/>
                    <a:pt x="3549" y="2925"/>
                  </a:cubicBezTo>
                  <a:cubicBezTo>
                    <a:pt x="3654" y="2925"/>
                    <a:pt x="3768" y="2893"/>
                    <a:pt x="3883" y="2848"/>
                  </a:cubicBezTo>
                  <a:lnTo>
                    <a:pt x="4068" y="2737"/>
                  </a:lnTo>
                  <a:cubicBezTo>
                    <a:pt x="4437" y="2515"/>
                    <a:pt x="4733" y="1960"/>
                    <a:pt x="4733" y="1554"/>
                  </a:cubicBezTo>
                  <a:cubicBezTo>
                    <a:pt x="4806" y="1481"/>
                    <a:pt x="224" y="0"/>
                    <a:pt x="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-1814325" y="3192138"/>
              <a:ext cx="119250" cy="142725"/>
            </a:xfrm>
            <a:custGeom>
              <a:avLst/>
              <a:gdLst/>
              <a:ahLst/>
              <a:cxnLst/>
              <a:rect l="l" t="t" r="r" b="b"/>
              <a:pathLst>
                <a:path w="4770" h="5709" extrusionOk="0">
                  <a:moveTo>
                    <a:pt x="1224" y="1"/>
                  </a:moveTo>
                  <a:cubicBezTo>
                    <a:pt x="1129" y="1"/>
                    <a:pt x="1027" y="28"/>
                    <a:pt x="925" y="89"/>
                  </a:cubicBezTo>
                  <a:lnTo>
                    <a:pt x="740" y="200"/>
                  </a:lnTo>
                  <a:cubicBezTo>
                    <a:pt x="333" y="422"/>
                    <a:pt x="1" y="976"/>
                    <a:pt x="1" y="1457"/>
                  </a:cubicBezTo>
                  <a:lnTo>
                    <a:pt x="1" y="3232"/>
                  </a:lnTo>
                  <a:cubicBezTo>
                    <a:pt x="1" y="3490"/>
                    <a:pt x="75" y="3601"/>
                    <a:pt x="186" y="3712"/>
                  </a:cubicBezTo>
                  <a:lnTo>
                    <a:pt x="3513" y="5709"/>
                  </a:lnTo>
                  <a:lnTo>
                    <a:pt x="4770" y="2012"/>
                  </a:lnTo>
                  <a:lnTo>
                    <a:pt x="1443" y="52"/>
                  </a:lnTo>
                  <a:cubicBezTo>
                    <a:pt x="1376" y="19"/>
                    <a:pt x="1302" y="1"/>
                    <a:pt x="1224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-1731125" y="3241913"/>
              <a:ext cx="41600" cy="94025"/>
            </a:xfrm>
            <a:custGeom>
              <a:avLst/>
              <a:gdLst/>
              <a:ahLst/>
              <a:cxnLst/>
              <a:rect l="l" t="t" r="r" b="b"/>
              <a:pathLst>
                <a:path w="1664" h="3761" extrusionOk="0">
                  <a:moveTo>
                    <a:pt x="1251" y="1"/>
                  </a:moveTo>
                  <a:cubicBezTo>
                    <a:pt x="1152" y="1"/>
                    <a:pt x="1041" y="31"/>
                    <a:pt x="924" y="95"/>
                  </a:cubicBezTo>
                  <a:lnTo>
                    <a:pt x="740" y="206"/>
                  </a:lnTo>
                  <a:cubicBezTo>
                    <a:pt x="333" y="427"/>
                    <a:pt x="0" y="982"/>
                    <a:pt x="0" y="1426"/>
                  </a:cubicBezTo>
                  <a:lnTo>
                    <a:pt x="0" y="3237"/>
                  </a:lnTo>
                  <a:cubicBezTo>
                    <a:pt x="0" y="3570"/>
                    <a:pt x="160" y="3761"/>
                    <a:pt x="393" y="3761"/>
                  </a:cubicBezTo>
                  <a:cubicBezTo>
                    <a:pt x="496" y="3761"/>
                    <a:pt x="615" y="3723"/>
                    <a:pt x="740" y="3644"/>
                  </a:cubicBezTo>
                  <a:lnTo>
                    <a:pt x="924" y="3570"/>
                  </a:lnTo>
                  <a:cubicBezTo>
                    <a:pt x="1331" y="3348"/>
                    <a:pt x="1664" y="2793"/>
                    <a:pt x="1664" y="2313"/>
                  </a:cubicBezTo>
                  <a:lnTo>
                    <a:pt x="1664" y="501"/>
                  </a:lnTo>
                  <a:cubicBezTo>
                    <a:pt x="1664" y="185"/>
                    <a:pt x="1495" y="1"/>
                    <a:pt x="1251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-1806925" y="3234088"/>
              <a:ext cx="69350" cy="85075"/>
            </a:xfrm>
            <a:custGeom>
              <a:avLst/>
              <a:gdLst/>
              <a:ahLst/>
              <a:cxnLst/>
              <a:rect l="l" t="t" r="r" b="b"/>
              <a:pathLst>
                <a:path w="2774" h="3403" extrusionOk="0">
                  <a:moveTo>
                    <a:pt x="1" y="1"/>
                  </a:moveTo>
                  <a:lnTo>
                    <a:pt x="1" y="1812"/>
                  </a:lnTo>
                  <a:lnTo>
                    <a:pt x="2773" y="3402"/>
                  </a:lnTo>
                  <a:lnTo>
                    <a:pt x="2773" y="15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-1806000" y="3235938"/>
              <a:ext cx="66575" cy="81375"/>
            </a:xfrm>
            <a:custGeom>
              <a:avLst/>
              <a:gdLst/>
              <a:ahLst/>
              <a:cxnLst/>
              <a:rect l="l" t="t" r="r" b="b"/>
              <a:pathLst>
                <a:path w="2663" h="3255" extrusionOk="0">
                  <a:moveTo>
                    <a:pt x="0" y="1"/>
                  </a:moveTo>
                  <a:lnTo>
                    <a:pt x="0" y="1665"/>
                  </a:lnTo>
                  <a:lnTo>
                    <a:pt x="2662" y="3254"/>
                  </a:lnTo>
                  <a:lnTo>
                    <a:pt x="2662" y="3143"/>
                  </a:lnTo>
                  <a:lnTo>
                    <a:pt x="37" y="1665"/>
                  </a:lnTo>
                  <a:lnTo>
                    <a:pt x="37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-1805075" y="3236863"/>
              <a:ext cx="65650" cy="77675"/>
            </a:xfrm>
            <a:custGeom>
              <a:avLst/>
              <a:gdLst/>
              <a:ahLst/>
              <a:cxnLst/>
              <a:rect l="l" t="t" r="r" b="b"/>
              <a:pathLst>
                <a:path w="2626" h="3107" extrusionOk="0">
                  <a:moveTo>
                    <a:pt x="0" y="1"/>
                  </a:moveTo>
                  <a:lnTo>
                    <a:pt x="0" y="1628"/>
                  </a:lnTo>
                  <a:lnTo>
                    <a:pt x="2625" y="3106"/>
                  </a:lnTo>
                  <a:lnTo>
                    <a:pt x="2625" y="15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-1787525" y="3258138"/>
              <a:ext cx="46250" cy="49925"/>
            </a:xfrm>
            <a:custGeom>
              <a:avLst/>
              <a:gdLst/>
              <a:ahLst/>
              <a:cxnLst/>
              <a:rect l="l" t="t" r="r" b="b"/>
              <a:pathLst>
                <a:path w="1850" h="1997" extrusionOk="0">
                  <a:moveTo>
                    <a:pt x="1" y="0"/>
                  </a:moveTo>
                  <a:lnTo>
                    <a:pt x="1" y="924"/>
                  </a:lnTo>
                  <a:lnTo>
                    <a:pt x="1849" y="1997"/>
                  </a:lnTo>
                  <a:lnTo>
                    <a:pt x="1849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5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-1786600" y="3253513"/>
              <a:ext cx="13900" cy="8350"/>
            </a:xfrm>
            <a:custGeom>
              <a:avLst/>
              <a:gdLst/>
              <a:ahLst/>
              <a:cxnLst/>
              <a:rect l="l" t="t" r="r" b="b"/>
              <a:pathLst>
                <a:path w="556" h="334" extrusionOk="0">
                  <a:moveTo>
                    <a:pt x="112" y="0"/>
                  </a:moveTo>
                  <a:cubicBezTo>
                    <a:pt x="38" y="0"/>
                    <a:pt x="1" y="0"/>
                    <a:pt x="1" y="37"/>
                  </a:cubicBezTo>
                  <a:cubicBezTo>
                    <a:pt x="1" y="37"/>
                    <a:pt x="38" y="148"/>
                    <a:pt x="112" y="148"/>
                  </a:cubicBezTo>
                  <a:lnTo>
                    <a:pt x="481" y="333"/>
                  </a:lnTo>
                  <a:cubicBezTo>
                    <a:pt x="518" y="333"/>
                    <a:pt x="555" y="333"/>
                    <a:pt x="555" y="259"/>
                  </a:cubicBezTo>
                  <a:cubicBezTo>
                    <a:pt x="555" y="222"/>
                    <a:pt x="518" y="185"/>
                    <a:pt x="481" y="185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-1772725" y="3261838"/>
              <a:ext cx="31450" cy="18500"/>
            </a:xfrm>
            <a:custGeom>
              <a:avLst/>
              <a:gdLst/>
              <a:ahLst/>
              <a:cxnLst/>
              <a:rect l="l" t="t" r="r" b="b"/>
              <a:pathLst>
                <a:path w="1258" h="740" extrusionOk="0">
                  <a:moveTo>
                    <a:pt x="111" y="0"/>
                  </a:moveTo>
                  <a:cubicBezTo>
                    <a:pt x="37" y="0"/>
                    <a:pt x="0" y="0"/>
                    <a:pt x="0" y="37"/>
                  </a:cubicBezTo>
                  <a:cubicBezTo>
                    <a:pt x="0" y="37"/>
                    <a:pt x="37" y="148"/>
                    <a:pt x="111" y="148"/>
                  </a:cubicBezTo>
                  <a:lnTo>
                    <a:pt x="1147" y="739"/>
                  </a:lnTo>
                  <a:cubicBezTo>
                    <a:pt x="1220" y="739"/>
                    <a:pt x="1257" y="739"/>
                    <a:pt x="1257" y="702"/>
                  </a:cubicBezTo>
                  <a:cubicBezTo>
                    <a:pt x="1257" y="629"/>
                    <a:pt x="1220" y="592"/>
                    <a:pt x="1147" y="592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-1799525" y="3242963"/>
              <a:ext cx="8325" cy="10950"/>
            </a:xfrm>
            <a:custGeom>
              <a:avLst/>
              <a:gdLst/>
              <a:ahLst/>
              <a:cxnLst/>
              <a:rect l="l" t="t" r="r" b="b"/>
              <a:pathLst>
                <a:path w="333" h="438" extrusionOk="0">
                  <a:moveTo>
                    <a:pt x="72" y="0"/>
                  </a:moveTo>
                  <a:cubicBezTo>
                    <a:pt x="37" y="0"/>
                    <a:pt x="0" y="26"/>
                    <a:pt x="0" y="53"/>
                  </a:cubicBezTo>
                  <a:lnTo>
                    <a:pt x="0" y="164"/>
                  </a:lnTo>
                  <a:cubicBezTo>
                    <a:pt x="0" y="237"/>
                    <a:pt x="74" y="274"/>
                    <a:pt x="111" y="348"/>
                  </a:cubicBezTo>
                  <a:lnTo>
                    <a:pt x="259" y="422"/>
                  </a:lnTo>
                  <a:cubicBezTo>
                    <a:pt x="270" y="433"/>
                    <a:pt x="281" y="438"/>
                    <a:pt x="291" y="438"/>
                  </a:cubicBezTo>
                  <a:cubicBezTo>
                    <a:pt x="315" y="438"/>
                    <a:pt x="333" y="411"/>
                    <a:pt x="333" y="385"/>
                  </a:cubicBezTo>
                  <a:lnTo>
                    <a:pt x="333" y="274"/>
                  </a:lnTo>
                  <a:cubicBezTo>
                    <a:pt x="333" y="200"/>
                    <a:pt x="296" y="164"/>
                    <a:pt x="259" y="90"/>
                  </a:cubicBezTo>
                  <a:lnTo>
                    <a:pt x="111" y="16"/>
                  </a:lnTo>
                  <a:cubicBezTo>
                    <a:pt x="100" y="5"/>
                    <a:pt x="86" y="0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-1797675" y="3245188"/>
              <a:ext cx="5575" cy="7425"/>
            </a:xfrm>
            <a:custGeom>
              <a:avLst/>
              <a:gdLst/>
              <a:ahLst/>
              <a:cxnLst/>
              <a:rect l="l" t="t" r="r" b="b"/>
              <a:pathLst>
                <a:path w="223" h="297" extrusionOk="0">
                  <a:moveTo>
                    <a:pt x="37" y="1"/>
                  </a:moveTo>
                  <a:lnTo>
                    <a:pt x="37" y="185"/>
                  </a:lnTo>
                  <a:lnTo>
                    <a:pt x="0" y="185"/>
                  </a:lnTo>
                  <a:cubicBezTo>
                    <a:pt x="0" y="185"/>
                    <a:pt x="0" y="259"/>
                    <a:pt x="37" y="259"/>
                  </a:cubicBezTo>
                  <a:lnTo>
                    <a:pt x="74" y="259"/>
                  </a:lnTo>
                  <a:lnTo>
                    <a:pt x="74" y="111"/>
                  </a:lnTo>
                  <a:lnTo>
                    <a:pt x="185" y="148"/>
                  </a:lnTo>
                  <a:lnTo>
                    <a:pt x="185" y="259"/>
                  </a:lnTo>
                  <a:lnTo>
                    <a:pt x="111" y="259"/>
                  </a:lnTo>
                  <a:cubicBezTo>
                    <a:pt x="111" y="259"/>
                    <a:pt x="111" y="296"/>
                    <a:pt x="185" y="296"/>
                  </a:cubicBezTo>
                  <a:lnTo>
                    <a:pt x="222" y="296"/>
                  </a:lnTo>
                  <a:lnTo>
                    <a:pt x="222" y="111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357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-1799525" y="3255488"/>
              <a:ext cx="8325" cy="12300"/>
            </a:xfrm>
            <a:custGeom>
              <a:avLst/>
              <a:gdLst/>
              <a:ahLst/>
              <a:cxnLst/>
              <a:rect l="l" t="t" r="r" b="b"/>
              <a:pathLst>
                <a:path w="333" h="492" extrusionOk="0">
                  <a:moveTo>
                    <a:pt x="69" y="1"/>
                  </a:moveTo>
                  <a:cubicBezTo>
                    <a:pt x="35" y="1"/>
                    <a:pt x="0" y="44"/>
                    <a:pt x="0" y="69"/>
                  </a:cubicBezTo>
                  <a:lnTo>
                    <a:pt x="0" y="217"/>
                  </a:lnTo>
                  <a:cubicBezTo>
                    <a:pt x="0" y="254"/>
                    <a:pt x="74" y="328"/>
                    <a:pt x="111" y="402"/>
                  </a:cubicBezTo>
                  <a:lnTo>
                    <a:pt x="259" y="476"/>
                  </a:lnTo>
                  <a:cubicBezTo>
                    <a:pt x="270" y="487"/>
                    <a:pt x="281" y="491"/>
                    <a:pt x="291" y="491"/>
                  </a:cubicBezTo>
                  <a:cubicBezTo>
                    <a:pt x="315" y="491"/>
                    <a:pt x="333" y="465"/>
                    <a:pt x="333" y="439"/>
                  </a:cubicBezTo>
                  <a:lnTo>
                    <a:pt x="333" y="291"/>
                  </a:lnTo>
                  <a:cubicBezTo>
                    <a:pt x="333" y="180"/>
                    <a:pt x="296" y="143"/>
                    <a:pt x="259" y="106"/>
                  </a:cubicBezTo>
                  <a:lnTo>
                    <a:pt x="111" y="32"/>
                  </a:lnTo>
                  <a:cubicBezTo>
                    <a:pt x="100" y="9"/>
                    <a:pt x="85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-1797675" y="3259063"/>
              <a:ext cx="4650" cy="7400"/>
            </a:xfrm>
            <a:custGeom>
              <a:avLst/>
              <a:gdLst/>
              <a:ahLst/>
              <a:cxnLst/>
              <a:rect l="l" t="t" r="r" b="b"/>
              <a:pathLst>
                <a:path w="186" h="296" extrusionOk="0">
                  <a:moveTo>
                    <a:pt x="0" y="0"/>
                  </a:moveTo>
                  <a:lnTo>
                    <a:pt x="0" y="148"/>
                  </a:lnTo>
                  <a:lnTo>
                    <a:pt x="185" y="296"/>
                  </a:lnTo>
                  <a:lnTo>
                    <a:pt x="185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7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-1797675" y="3258138"/>
              <a:ext cx="4650" cy="1875"/>
            </a:xfrm>
            <a:custGeom>
              <a:avLst/>
              <a:gdLst/>
              <a:ahLst/>
              <a:cxnLst/>
              <a:rect l="l" t="t" r="r" b="b"/>
              <a:pathLst>
                <a:path w="186" h="75" extrusionOk="0">
                  <a:moveTo>
                    <a:pt x="0" y="0"/>
                  </a:moveTo>
                  <a:lnTo>
                    <a:pt x="0" y="37"/>
                  </a:lnTo>
                  <a:lnTo>
                    <a:pt x="185" y="74"/>
                  </a:lnTo>
                  <a:lnTo>
                    <a:pt x="185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7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-1799525" y="3267938"/>
              <a:ext cx="8325" cy="12775"/>
            </a:xfrm>
            <a:custGeom>
              <a:avLst/>
              <a:gdLst/>
              <a:ahLst/>
              <a:cxnLst/>
              <a:rect l="l" t="t" r="r" b="b"/>
              <a:pathLst>
                <a:path w="333" h="511" extrusionOk="0">
                  <a:moveTo>
                    <a:pt x="76" y="0"/>
                  </a:moveTo>
                  <a:cubicBezTo>
                    <a:pt x="40" y="0"/>
                    <a:pt x="0" y="35"/>
                    <a:pt x="0" y="89"/>
                  </a:cubicBezTo>
                  <a:lnTo>
                    <a:pt x="0" y="200"/>
                  </a:lnTo>
                  <a:cubicBezTo>
                    <a:pt x="0" y="274"/>
                    <a:pt x="74" y="348"/>
                    <a:pt x="111" y="385"/>
                  </a:cubicBezTo>
                  <a:lnTo>
                    <a:pt x="259" y="495"/>
                  </a:lnTo>
                  <a:cubicBezTo>
                    <a:pt x="270" y="506"/>
                    <a:pt x="281" y="511"/>
                    <a:pt x="291" y="511"/>
                  </a:cubicBezTo>
                  <a:cubicBezTo>
                    <a:pt x="315" y="511"/>
                    <a:pt x="333" y="485"/>
                    <a:pt x="333" y="458"/>
                  </a:cubicBezTo>
                  <a:lnTo>
                    <a:pt x="333" y="311"/>
                  </a:lnTo>
                  <a:cubicBezTo>
                    <a:pt x="333" y="274"/>
                    <a:pt x="296" y="163"/>
                    <a:pt x="259" y="126"/>
                  </a:cubicBezTo>
                  <a:lnTo>
                    <a:pt x="111" y="15"/>
                  </a:lnTo>
                  <a:cubicBezTo>
                    <a:pt x="101" y="5"/>
                    <a:pt x="89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-1797675" y="3270138"/>
              <a:ext cx="1875" cy="4650"/>
            </a:xfrm>
            <a:custGeom>
              <a:avLst/>
              <a:gdLst/>
              <a:ahLst/>
              <a:cxnLst/>
              <a:rect l="l" t="t" r="r" b="b"/>
              <a:pathLst>
                <a:path w="75" h="186" extrusionOk="0">
                  <a:moveTo>
                    <a:pt x="0" y="1"/>
                  </a:moveTo>
                  <a:lnTo>
                    <a:pt x="0" y="75"/>
                  </a:lnTo>
                  <a:lnTo>
                    <a:pt x="74" y="186"/>
                  </a:lnTo>
                  <a:lnTo>
                    <a:pt x="74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57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-1795825" y="3271063"/>
              <a:ext cx="2800" cy="4650"/>
            </a:xfrm>
            <a:custGeom>
              <a:avLst/>
              <a:gdLst/>
              <a:ahLst/>
              <a:cxnLst/>
              <a:rect l="l" t="t" r="r" b="b"/>
              <a:pathLst>
                <a:path w="112" h="186" extrusionOk="0">
                  <a:moveTo>
                    <a:pt x="0" y="1"/>
                  </a:moveTo>
                  <a:lnTo>
                    <a:pt x="0" y="149"/>
                  </a:lnTo>
                  <a:lnTo>
                    <a:pt x="111" y="186"/>
                  </a:lnTo>
                  <a:lnTo>
                    <a:pt x="11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57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-1797675" y="3272913"/>
              <a:ext cx="1875" cy="3725"/>
            </a:xfrm>
            <a:custGeom>
              <a:avLst/>
              <a:gdLst/>
              <a:ahLst/>
              <a:cxnLst/>
              <a:rect l="l" t="t" r="r" b="b"/>
              <a:pathLst>
                <a:path w="75" h="149" extrusionOk="0">
                  <a:moveTo>
                    <a:pt x="0" y="1"/>
                  </a:moveTo>
                  <a:lnTo>
                    <a:pt x="0" y="112"/>
                  </a:lnTo>
                  <a:lnTo>
                    <a:pt x="74" y="149"/>
                  </a:lnTo>
                  <a:lnTo>
                    <a:pt x="74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57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-1795825" y="3274763"/>
              <a:ext cx="2800" cy="4650"/>
            </a:xfrm>
            <a:custGeom>
              <a:avLst/>
              <a:gdLst/>
              <a:ahLst/>
              <a:cxnLst/>
              <a:rect l="l" t="t" r="r" b="b"/>
              <a:pathLst>
                <a:path w="112" h="186" extrusionOk="0">
                  <a:moveTo>
                    <a:pt x="0" y="1"/>
                  </a:moveTo>
                  <a:lnTo>
                    <a:pt x="0" y="112"/>
                  </a:lnTo>
                  <a:lnTo>
                    <a:pt x="111" y="185"/>
                  </a:lnTo>
                  <a:lnTo>
                    <a:pt x="11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57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5"/>
          <p:cNvGrpSpPr/>
          <p:nvPr/>
        </p:nvGrpSpPr>
        <p:grpSpPr>
          <a:xfrm>
            <a:off x="8067636" y="156210"/>
            <a:ext cx="931684" cy="1141377"/>
            <a:chOff x="4094650" y="3864950"/>
            <a:chExt cx="316125" cy="387275"/>
          </a:xfrm>
        </p:grpSpPr>
        <p:sp>
          <p:nvSpPr>
            <p:cNvPr id="267" name="Google Shape;267;p5"/>
            <p:cNvSpPr/>
            <p:nvPr/>
          </p:nvSpPr>
          <p:spPr>
            <a:xfrm>
              <a:off x="4118700" y="3902825"/>
              <a:ext cx="223700" cy="326300"/>
            </a:xfrm>
            <a:custGeom>
              <a:avLst/>
              <a:gdLst/>
              <a:ahLst/>
              <a:cxnLst/>
              <a:rect l="l" t="t" r="r" b="b"/>
              <a:pathLst>
                <a:path w="8948" h="13052" extrusionOk="0">
                  <a:moveTo>
                    <a:pt x="1775" y="1"/>
                  </a:moveTo>
                  <a:lnTo>
                    <a:pt x="1775" y="1"/>
                  </a:lnTo>
                  <a:cubicBezTo>
                    <a:pt x="1368" y="149"/>
                    <a:pt x="998" y="371"/>
                    <a:pt x="740" y="740"/>
                  </a:cubicBezTo>
                  <a:cubicBezTo>
                    <a:pt x="259" y="1332"/>
                    <a:pt x="0" y="2219"/>
                    <a:pt x="0" y="3328"/>
                  </a:cubicBezTo>
                  <a:cubicBezTo>
                    <a:pt x="0" y="6656"/>
                    <a:pt x="2329" y="10685"/>
                    <a:pt x="5213" y="12349"/>
                  </a:cubicBezTo>
                  <a:cubicBezTo>
                    <a:pt x="5989" y="12793"/>
                    <a:pt x="6729" y="13052"/>
                    <a:pt x="7357" y="13052"/>
                  </a:cubicBezTo>
                  <a:cubicBezTo>
                    <a:pt x="7986" y="13052"/>
                    <a:pt x="8540" y="12867"/>
                    <a:pt x="8947" y="12497"/>
                  </a:cubicBezTo>
                  <a:lnTo>
                    <a:pt x="8947" y="12497"/>
                  </a:lnTo>
                  <a:cubicBezTo>
                    <a:pt x="8725" y="12571"/>
                    <a:pt x="8430" y="12571"/>
                    <a:pt x="8208" y="12571"/>
                  </a:cubicBezTo>
                  <a:cubicBezTo>
                    <a:pt x="7542" y="12571"/>
                    <a:pt x="6766" y="12349"/>
                    <a:pt x="6026" y="11868"/>
                  </a:cubicBezTo>
                  <a:cubicBezTo>
                    <a:pt x="3180" y="10205"/>
                    <a:pt x="814" y="6212"/>
                    <a:pt x="814" y="2885"/>
                  </a:cubicBezTo>
                  <a:cubicBezTo>
                    <a:pt x="814" y="1812"/>
                    <a:pt x="1035" y="888"/>
                    <a:pt x="1553" y="297"/>
                  </a:cubicBezTo>
                  <a:cubicBezTo>
                    <a:pt x="1590" y="149"/>
                    <a:pt x="1701" y="38"/>
                    <a:pt x="1775" y="1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4180625" y="4062725"/>
              <a:ext cx="165475" cy="150700"/>
            </a:xfrm>
            <a:custGeom>
              <a:avLst/>
              <a:gdLst/>
              <a:ahLst/>
              <a:cxnLst/>
              <a:rect l="l" t="t" r="r" b="b"/>
              <a:pathLst>
                <a:path w="6619" h="6028" extrusionOk="0">
                  <a:moveTo>
                    <a:pt x="0" y="1"/>
                  </a:moveTo>
                  <a:lnTo>
                    <a:pt x="0" y="1"/>
                  </a:lnTo>
                  <a:cubicBezTo>
                    <a:pt x="1701" y="1960"/>
                    <a:pt x="1960" y="3920"/>
                    <a:pt x="2071" y="4659"/>
                  </a:cubicBezTo>
                  <a:cubicBezTo>
                    <a:pt x="2514" y="4992"/>
                    <a:pt x="3734" y="6027"/>
                    <a:pt x="3734" y="6027"/>
                  </a:cubicBezTo>
                  <a:lnTo>
                    <a:pt x="4030" y="5842"/>
                  </a:lnTo>
                  <a:cubicBezTo>
                    <a:pt x="4104" y="5399"/>
                    <a:pt x="4806" y="3883"/>
                    <a:pt x="6618" y="380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4161200" y="4073825"/>
              <a:ext cx="164550" cy="141425"/>
            </a:xfrm>
            <a:custGeom>
              <a:avLst/>
              <a:gdLst/>
              <a:ahLst/>
              <a:cxnLst/>
              <a:rect l="l" t="t" r="r" b="b"/>
              <a:pathLst>
                <a:path w="6582" h="5657" extrusionOk="0">
                  <a:moveTo>
                    <a:pt x="1" y="0"/>
                  </a:moveTo>
                  <a:cubicBezTo>
                    <a:pt x="1702" y="1997"/>
                    <a:pt x="2441" y="3624"/>
                    <a:pt x="2589" y="4400"/>
                  </a:cubicBezTo>
                  <a:cubicBezTo>
                    <a:pt x="2996" y="4733"/>
                    <a:pt x="3365" y="5028"/>
                    <a:pt x="3809" y="5287"/>
                  </a:cubicBezTo>
                  <a:cubicBezTo>
                    <a:pt x="4068" y="5398"/>
                    <a:pt x="4326" y="5546"/>
                    <a:pt x="4585" y="5657"/>
                  </a:cubicBezTo>
                  <a:cubicBezTo>
                    <a:pt x="4622" y="5139"/>
                    <a:pt x="4807" y="3882"/>
                    <a:pt x="6582" y="384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4125175" y="3930575"/>
              <a:ext cx="49000" cy="142350"/>
            </a:xfrm>
            <a:custGeom>
              <a:avLst/>
              <a:gdLst/>
              <a:ahLst/>
              <a:cxnLst/>
              <a:rect l="l" t="t" r="r" b="b"/>
              <a:pathLst>
                <a:path w="1960" h="5694" extrusionOk="0">
                  <a:moveTo>
                    <a:pt x="776" y="0"/>
                  </a:moveTo>
                  <a:lnTo>
                    <a:pt x="0" y="444"/>
                  </a:lnTo>
                  <a:lnTo>
                    <a:pt x="776" y="739"/>
                  </a:lnTo>
                  <a:lnTo>
                    <a:pt x="1146" y="5693"/>
                  </a:lnTo>
                  <a:lnTo>
                    <a:pt x="1959" y="5213"/>
                  </a:lnTo>
                  <a:lnTo>
                    <a:pt x="1553" y="296"/>
                  </a:lnTo>
                  <a:cubicBezTo>
                    <a:pt x="1294" y="185"/>
                    <a:pt x="776" y="0"/>
                    <a:pt x="776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4118700" y="3941650"/>
              <a:ext cx="35150" cy="129425"/>
            </a:xfrm>
            <a:custGeom>
              <a:avLst/>
              <a:gdLst/>
              <a:ahLst/>
              <a:cxnLst/>
              <a:rect l="l" t="t" r="r" b="b"/>
              <a:pathLst>
                <a:path w="1406" h="5177" extrusionOk="0">
                  <a:moveTo>
                    <a:pt x="259" y="1"/>
                  </a:moveTo>
                  <a:cubicBezTo>
                    <a:pt x="74" y="518"/>
                    <a:pt x="0" y="1073"/>
                    <a:pt x="0" y="1738"/>
                  </a:cubicBezTo>
                  <a:cubicBezTo>
                    <a:pt x="0" y="2589"/>
                    <a:pt x="185" y="3513"/>
                    <a:pt x="444" y="4437"/>
                  </a:cubicBezTo>
                  <a:cubicBezTo>
                    <a:pt x="777" y="4733"/>
                    <a:pt x="1109" y="4955"/>
                    <a:pt x="1405" y="5177"/>
                  </a:cubicBezTo>
                  <a:lnTo>
                    <a:pt x="1035" y="296"/>
                  </a:lnTo>
                  <a:cubicBezTo>
                    <a:pt x="777" y="222"/>
                    <a:pt x="555" y="112"/>
                    <a:pt x="259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4298925" y="4044250"/>
              <a:ext cx="69350" cy="138650"/>
            </a:xfrm>
            <a:custGeom>
              <a:avLst/>
              <a:gdLst/>
              <a:ahLst/>
              <a:cxnLst/>
              <a:rect l="l" t="t" r="r" b="b"/>
              <a:pathLst>
                <a:path w="2774" h="5546" extrusionOk="0">
                  <a:moveTo>
                    <a:pt x="777" y="0"/>
                  </a:moveTo>
                  <a:lnTo>
                    <a:pt x="1" y="4844"/>
                  </a:lnTo>
                  <a:lnTo>
                    <a:pt x="740" y="5546"/>
                  </a:lnTo>
                  <a:lnTo>
                    <a:pt x="2404" y="4548"/>
                  </a:lnTo>
                  <a:lnTo>
                    <a:pt x="2773" y="74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4130700" y="3932400"/>
              <a:ext cx="237575" cy="137750"/>
            </a:xfrm>
            <a:custGeom>
              <a:avLst/>
              <a:gdLst/>
              <a:ahLst/>
              <a:cxnLst/>
              <a:rect l="l" t="t" r="r" b="b"/>
              <a:pathLst>
                <a:path w="9503" h="5510" extrusionOk="0">
                  <a:moveTo>
                    <a:pt x="1665" y="1"/>
                  </a:moveTo>
                  <a:lnTo>
                    <a:pt x="1" y="999"/>
                  </a:lnTo>
                  <a:lnTo>
                    <a:pt x="3994" y="3587"/>
                  </a:lnTo>
                  <a:lnTo>
                    <a:pt x="7839" y="5510"/>
                  </a:lnTo>
                  <a:lnTo>
                    <a:pt x="9502" y="4548"/>
                  </a:lnTo>
                  <a:cubicBezTo>
                    <a:pt x="8208" y="3513"/>
                    <a:pt x="6877" y="2663"/>
                    <a:pt x="5620" y="1923"/>
                  </a:cubicBezTo>
                  <a:cubicBezTo>
                    <a:pt x="4326" y="1147"/>
                    <a:pt x="3032" y="519"/>
                    <a:pt x="1665" y="1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4129775" y="3957375"/>
              <a:ext cx="194125" cy="225525"/>
            </a:xfrm>
            <a:custGeom>
              <a:avLst/>
              <a:gdLst/>
              <a:ahLst/>
              <a:cxnLst/>
              <a:rect l="l" t="t" r="r" b="b"/>
              <a:pathLst>
                <a:path w="7765" h="9021" extrusionOk="0">
                  <a:moveTo>
                    <a:pt x="1" y="0"/>
                  </a:moveTo>
                  <a:lnTo>
                    <a:pt x="371" y="4954"/>
                  </a:lnTo>
                  <a:cubicBezTo>
                    <a:pt x="1517" y="5805"/>
                    <a:pt x="2737" y="6618"/>
                    <a:pt x="3883" y="7246"/>
                  </a:cubicBezTo>
                  <a:cubicBezTo>
                    <a:pt x="5029" y="7949"/>
                    <a:pt x="6249" y="8540"/>
                    <a:pt x="7395" y="9021"/>
                  </a:cubicBezTo>
                  <a:lnTo>
                    <a:pt x="7765" y="4511"/>
                  </a:lnTo>
                  <a:cubicBezTo>
                    <a:pt x="6582" y="3512"/>
                    <a:pt x="5288" y="2625"/>
                    <a:pt x="3920" y="1886"/>
                  </a:cubicBezTo>
                  <a:cubicBezTo>
                    <a:pt x="2626" y="1109"/>
                    <a:pt x="1332" y="518"/>
                    <a:pt x="1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149200" y="3939800"/>
              <a:ext cx="207975" cy="120175"/>
            </a:xfrm>
            <a:custGeom>
              <a:avLst/>
              <a:gdLst/>
              <a:ahLst/>
              <a:cxnLst/>
              <a:rect l="l" t="t" r="r" b="b"/>
              <a:pathLst>
                <a:path w="8319" h="4807" extrusionOk="0">
                  <a:moveTo>
                    <a:pt x="481" y="1"/>
                  </a:moveTo>
                  <a:lnTo>
                    <a:pt x="0" y="296"/>
                  </a:lnTo>
                  <a:cubicBezTo>
                    <a:pt x="1294" y="777"/>
                    <a:pt x="2588" y="1443"/>
                    <a:pt x="3956" y="2182"/>
                  </a:cubicBezTo>
                  <a:cubicBezTo>
                    <a:pt x="5250" y="2921"/>
                    <a:pt x="6544" y="3809"/>
                    <a:pt x="7875" y="4807"/>
                  </a:cubicBezTo>
                  <a:lnTo>
                    <a:pt x="8319" y="4548"/>
                  </a:lnTo>
                  <a:cubicBezTo>
                    <a:pt x="6988" y="3513"/>
                    <a:pt x="5694" y="2626"/>
                    <a:pt x="4400" y="1886"/>
                  </a:cubicBezTo>
                  <a:cubicBezTo>
                    <a:pt x="3106" y="1110"/>
                    <a:pt x="1812" y="518"/>
                    <a:pt x="481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4169525" y="3997100"/>
              <a:ext cx="111875" cy="144225"/>
            </a:xfrm>
            <a:custGeom>
              <a:avLst/>
              <a:gdLst/>
              <a:ahLst/>
              <a:cxnLst/>
              <a:rect l="l" t="t" r="r" b="b"/>
              <a:pathLst>
                <a:path w="4475" h="5769" extrusionOk="0">
                  <a:moveTo>
                    <a:pt x="1" y="1"/>
                  </a:moveTo>
                  <a:lnTo>
                    <a:pt x="259" y="3365"/>
                  </a:lnTo>
                  <a:lnTo>
                    <a:pt x="4474" y="5768"/>
                  </a:lnTo>
                  <a:lnTo>
                    <a:pt x="4474" y="5583"/>
                  </a:lnTo>
                  <a:lnTo>
                    <a:pt x="444" y="3254"/>
                  </a:lnTo>
                  <a:lnTo>
                    <a:pt x="112" y="1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4172300" y="3999875"/>
              <a:ext cx="115550" cy="136825"/>
            </a:xfrm>
            <a:custGeom>
              <a:avLst/>
              <a:gdLst/>
              <a:ahLst/>
              <a:cxnLst/>
              <a:rect l="l" t="t" r="r" b="b"/>
              <a:pathLst>
                <a:path w="4622" h="5473" extrusionOk="0">
                  <a:moveTo>
                    <a:pt x="1" y="1"/>
                  </a:moveTo>
                  <a:lnTo>
                    <a:pt x="333" y="3143"/>
                  </a:lnTo>
                  <a:lnTo>
                    <a:pt x="4363" y="5472"/>
                  </a:lnTo>
                  <a:lnTo>
                    <a:pt x="4622" y="27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57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4213900" y="4059950"/>
              <a:ext cx="2800" cy="9275"/>
            </a:xfrm>
            <a:custGeom>
              <a:avLst/>
              <a:gdLst/>
              <a:ahLst/>
              <a:cxnLst/>
              <a:rect l="l" t="t" r="r" b="b"/>
              <a:pathLst>
                <a:path w="112" h="371" extrusionOk="0">
                  <a:moveTo>
                    <a:pt x="0" y="1"/>
                  </a:moveTo>
                  <a:lnTo>
                    <a:pt x="0" y="297"/>
                  </a:lnTo>
                  <a:lnTo>
                    <a:pt x="74" y="371"/>
                  </a:lnTo>
                  <a:lnTo>
                    <a:pt x="111" y="334"/>
                  </a:lnTo>
                  <a:lnTo>
                    <a:pt x="111" y="38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4222200" y="4064575"/>
              <a:ext cx="2800" cy="9275"/>
            </a:xfrm>
            <a:custGeom>
              <a:avLst/>
              <a:gdLst/>
              <a:ahLst/>
              <a:cxnLst/>
              <a:rect l="l" t="t" r="r" b="b"/>
              <a:pathLst>
                <a:path w="112" h="371" extrusionOk="0">
                  <a:moveTo>
                    <a:pt x="1" y="1"/>
                  </a:moveTo>
                  <a:lnTo>
                    <a:pt x="1" y="297"/>
                  </a:lnTo>
                  <a:lnTo>
                    <a:pt x="38" y="370"/>
                  </a:lnTo>
                  <a:lnTo>
                    <a:pt x="112" y="333"/>
                  </a:lnTo>
                  <a:lnTo>
                    <a:pt x="112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4215750" y="4068275"/>
              <a:ext cx="7400" cy="5575"/>
            </a:xfrm>
            <a:custGeom>
              <a:avLst/>
              <a:gdLst/>
              <a:ahLst/>
              <a:cxnLst/>
              <a:rect l="l" t="t" r="r" b="b"/>
              <a:pathLst>
                <a:path w="296" h="223" extrusionOk="0">
                  <a:moveTo>
                    <a:pt x="37" y="1"/>
                  </a:moveTo>
                  <a:lnTo>
                    <a:pt x="0" y="38"/>
                  </a:lnTo>
                  <a:lnTo>
                    <a:pt x="37" y="149"/>
                  </a:lnTo>
                  <a:lnTo>
                    <a:pt x="259" y="222"/>
                  </a:lnTo>
                  <a:lnTo>
                    <a:pt x="296" y="222"/>
                  </a:lnTo>
                  <a:lnTo>
                    <a:pt x="259" y="14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4213900" y="4069200"/>
              <a:ext cx="2800" cy="9275"/>
            </a:xfrm>
            <a:custGeom>
              <a:avLst/>
              <a:gdLst/>
              <a:ahLst/>
              <a:cxnLst/>
              <a:rect l="l" t="t" r="r" b="b"/>
              <a:pathLst>
                <a:path w="112" h="371" extrusionOk="0">
                  <a:moveTo>
                    <a:pt x="74" y="1"/>
                  </a:moveTo>
                  <a:lnTo>
                    <a:pt x="0" y="38"/>
                  </a:lnTo>
                  <a:lnTo>
                    <a:pt x="0" y="296"/>
                  </a:lnTo>
                  <a:lnTo>
                    <a:pt x="74" y="370"/>
                  </a:lnTo>
                  <a:lnTo>
                    <a:pt x="111" y="333"/>
                  </a:lnTo>
                  <a:lnTo>
                    <a:pt x="111" y="112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4222200" y="4073825"/>
              <a:ext cx="2800" cy="9275"/>
            </a:xfrm>
            <a:custGeom>
              <a:avLst/>
              <a:gdLst/>
              <a:ahLst/>
              <a:cxnLst/>
              <a:rect l="l" t="t" r="r" b="b"/>
              <a:pathLst>
                <a:path w="112" h="371" extrusionOk="0">
                  <a:moveTo>
                    <a:pt x="38" y="0"/>
                  </a:moveTo>
                  <a:lnTo>
                    <a:pt x="1" y="37"/>
                  </a:lnTo>
                  <a:lnTo>
                    <a:pt x="1" y="296"/>
                  </a:lnTo>
                  <a:lnTo>
                    <a:pt x="38" y="370"/>
                  </a:lnTo>
                  <a:lnTo>
                    <a:pt x="112" y="370"/>
                  </a:lnTo>
                  <a:lnTo>
                    <a:pt x="112" y="11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4215750" y="4078450"/>
              <a:ext cx="7400" cy="5575"/>
            </a:xfrm>
            <a:custGeom>
              <a:avLst/>
              <a:gdLst/>
              <a:ahLst/>
              <a:cxnLst/>
              <a:rect l="l" t="t" r="r" b="b"/>
              <a:pathLst>
                <a:path w="296" h="223" extrusionOk="0">
                  <a:moveTo>
                    <a:pt x="0" y="0"/>
                  </a:moveTo>
                  <a:lnTo>
                    <a:pt x="37" y="111"/>
                  </a:lnTo>
                  <a:lnTo>
                    <a:pt x="259" y="222"/>
                  </a:lnTo>
                  <a:lnTo>
                    <a:pt x="296" y="185"/>
                  </a:lnTo>
                  <a:lnTo>
                    <a:pt x="259" y="14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4215750" y="4059025"/>
              <a:ext cx="7400" cy="5575"/>
            </a:xfrm>
            <a:custGeom>
              <a:avLst/>
              <a:gdLst/>
              <a:ahLst/>
              <a:cxnLst/>
              <a:rect l="l" t="t" r="r" b="b"/>
              <a:pathLst>
                <a:path w="296" h="223" extrusionOk="0">
                  <a:moveTo>
                    <a:pt x="37" y="1"/>
                  </a:moveTo>
                  <a:lnTo>
                    <a:pt x="0" y="38"/>
                  </a:lnTo>
                  <a:lnTo>
                    <a:pt x="37" y="75"/>
                  </a:lnTo>
                  <a:lnTo>
                    <a:pt x="259" y="223"/>
                  </a:lnTo>
                  <a:lnTo>
                    <a:pt x="296" y="223"/>
                  </a:lnTo>
                  <a:lnTo>
                    <a:pt x="259" y="14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226825" y="4067350"/>
              <a:ext cx="950" cy="9275"/>
            </a:xfrm>
            <a:custGeom>
              <a:avLst/>
              <a:gdLst/>
              <a:ahLst/>
              <a:cxnLst/>
              <a:rect l="l" t="t" r="r" b="b"/>
              <a:pathLst>
                <a:path w="38" h="371" extrusionOk="0">
                  <a:moveTo>
                    <a:pt x="1" y="1"/>
                  </a:moveTo>
                  <a:lnTo>
                    <a:pt x="1" y="259"/>
                  </a:lnTo>
                  <a:lnTo>
                    <a:pt x="38" y="370"/>
                  </a:lnTo>
                  <a:lnTo>
                    <a:pt x="38" y="296"/>
                  </a:lnTo>
                  <a:lnTo>
                    <a:pt x="38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4235150" y="4071975"/>
              <a:ext cx="1875" cy="9275"/>
            </a:xfrm>
            <a:custGeom>
              <a:avLst/>
              <a:gdLst/>
              <a:ahLst/>
              <a:cxnLst/>
              <a:rect l="l" t="t" r="r" b="b"/>
              <a:pathLst>
                <a:path w="75" h="371" extrusionOk="0">
                  <a:moveTo>
                    <a:pt x="1" y="1"/>
                  </a:moveTo>
                  <a:lnTo>
                    <a:pt x="1" y="259"/>
                  </a:lnTo>
                  <a:lnTo>
                    <a:pt x="38" y="370"/>
                  </a:lnTo>
                  <a:lnTo>
                    <a:pt x="74" y="296"/>
                  </a:lnTo>
                  <a:lnTo>
                    <a:pt x="74" y="3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4227750" y="4074750"/>
              <a:ext cx="8350" cy="6500"/>
            </a:xfrm>
            <a:custGeom>
              <a:avLst/>
              <a:gdLst/>
              <a:ahLst/>
              <a:cxnLst/>
              <a:rect l="l" t="t" r="r" b="b"/>
              <a:pathLst>
                <a:path w="334" h="260" extrusionOk="0">
                  <a:moveTo>
                    <a:pt x="75" y="0"/>
                  </a:moveTo>
                  <a:lnTo>
                    <a:pt x="1" y="74"/>
                  </a:lnTo>
                  <a:lnTo>
                    <a:pt x="75" y="111"/>
                  </a:lnTo>
                  <a:lnTo>
                    <a:pt x="297" y="259"/>
                  </a:lnTo>
                  <a:lnTo>
                    <a:pt x="334" y="259"/>
                  </a:lnTo>
                  <a:lnTo>
                    <a:pt x="297" y="148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226825" y="4076600"/>
              <a:ext cx="950" cy="9275"/>
            </a:xfrm>
            <a:custGeom>
              <a:avLst/>
              <a:gdLst/>
              <a:ahLst/>
              <a:cxnLst/>
              <a:rect l="l" t="t" r="r" b="b"/>
              <a:pathLst>
                <a:path w="38" h="371" extrusionOk="0">
                  <a:moveTo>
                    <a:pt x="1" y="0"/>
                  </a:moveTo>
                  <a:lnTo>
                    <a:pt x="1" y="259"/>
                  </a:lnTo>
                  <a:lnTo>
                    <a:pt x="38" y="370"/>
                  </a:lnTo>
                  <a:lnTo>
                    <a:pt x="38" y="296"/>
                  </a:lnTo>
                  <a:lnTo>
                    <a:pt x="38" y="7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235150" y="4081225"/>
              <a:ext cx="1875" cy="9250"/>
            </a:xfrm>
            <a:custGeom>
              <a:avLst/>
              <a:gdLst/>
              <a:ahLst/>
              <a:cxnLst/>
              <a:rect l="l" t="t" r="r" b="b"/>
              <a:pathLst>
                <a:path w="75" h="370" extrusionOk="0">
                  <a:moveTo>
                    <a:pt x="38" y="0"/>
                  </a:moveTo>
                  <a:lnTo>
                    <a:pt x="1" y="37"/>
                  </a:lnTo>
                  <a:lnTo>
                    <a:pt x="1" y="259"/>
                  </a:lnTo>
                  <a:lnTo>
                    <a:pt x="38" y="370"/>
                  </a:lnTo>
                  <a:lnTo>
                    <a:pt x="74" y="370"/>
                  </a:lnTo>
                  <a:lnTo>
                    <a:pt x="74" y="7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4227750" y="4085850"/>
              <a:ext cx="8350" cy="5550"/>
            </a:xfrm>
            <a:custGeom>
              <a:avLst/>
              <a:gdLst/>
              <a:ahLst/>
              <a:cxnLst/>
              <a:rect l="l" t="t" r="r" b="b"/>
              <a:pathLst>
                <a:path w="334" h="222" extrusionOk="0">
                  <a:moveTo>
                    <a:pt x="1" y="0"/>
                  </a:moveTo>
                  <a:lnTo>
                    <a:pt x="75" y="74"/>
                  </a:lnTo>
                  <a:lnTo>
                    <a:pt x="297" y="222"/>
                  </a:lnTo>
                  <a:lnTo>
                    <a:pt x="334" y="185"/>
                  </a:lnTo>
                  <a:lnTo>
                    <a:pt x="297" y="74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227750" y="4065500"/>
              <a:ext cx="8350" cy="6500"/>
            </a:xfrm>
            <a:custGeom>
              <a:avLst/>
              <a:gdLst/>
              <a:ahLst/>
              <a:cxnLst/>
              <a:rect l="l" t="t" r="r" b="b"/>
              <a:pathLst>
                <a:path w="334" h="260" extrusionOk="0">
                  <a:moveTo>
                    <a:pt x="75" y="1"/>
                  </a:moveTo>
                  <a:lnTo>
                    <a:pt x="1" y="75"/>
                  </a:lnTo>
                  <a:lnTo>
                    <a:pt x="75" y="112"/>
                  </a:lnTo>
                  <a:lnTo>
                    <a:pt x="297" y="260"/>
                  </a:lnTo>
                  <a:lnTo>
                    <a:pt x="334" y="260"/>
                  </a:lnTo>
                  <a:lnTo>
                    <a:pt x="297" y="149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238850" y="4073825"/>
              <a:ext cx="1875" cy="9275"/>
            </a:xfrm>
            <a:custGeom>
              <a:avLst/>
              <a:gdLst/>
              <a:ahLst/>
              <a:cxnLst/>
              <a:rect l="l" t="t" r="r" b="b"/>
              <a:pathLst>
                <a:path w="75" h="371" extrusionOk="0">
                  <a:moveTo>
                    <a:pt x="0" y="0"/>
                  </a:moveTo>
                  <a:lnTo>
                    <a:pt x="0" y="296"/>
                  </a:lnTo>
                  <a:lnTo>
                    <a:pt x="37" y="370"/>
                  </a:lnTo>
                  <a:lnTo>
                    <a:pt x="74" y="333"/>
                  </a:lnTo>
                  <a:lnTo>
                    <a:pt x="74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246250" y="4078450"/>
              <a:ext cx="2800" cy="9275"/>
            </a:xfrm>
            <a:custGeom>
              <a:avLst/>
              <a:gdLst/>
              <a:ahLst/>
              <a:cxnLst/>
              <a:rect l="l" t="t" r="r" b="b"/>
              <a:pathLst>
                <a:path w="112" h="371" extrusionOk="0">
                  <a:moveTo>
                    <a:pt x="0" y="0"/>
                  </a:moveTo>
                  <a:lnTo>
                    <a:pt x="0" y="296"/>
                  </a:lnTo>
                  <a:lnTo>
                    <a:pt x="74" y="370"/>
                  </a:lnTo>
                  <a:lnTo>
                    <a:pt x="111" y="333"/>
                  </a:lnTo>
                  <a:lnTo>
                    <a:pt x="111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239775" y="4082150"/>
              <a:ext cx="8350" cy="5575"/>
            </a:xfrm>
            <a:custGeom>
              <a:avLst/>
              <a:gdLst/>
              <a:ahLst/>
              <a:cxnLst/>
              <a:rect l="l" t="t" r="r" b="b"/>
              <a:pathLst>
                <a:path w="334" h="223" extrusionOk="0">
                  <a:moveTo>
                    <a:pt x="37" y="0"/>
                  </a:moveTo>
                  <a:lnTo>
                    <a:pt x="0" y="37"/>
                  </a:lnTo>
                  <a:lnTo>
                    <a:pt x="37" y="148"/>
                  </a:lnTo>
                  <a:lnTo>
                    <a:pt x="259" y="222"/>
                  </a:lnTo>
                  <a:lnTo>
                    <a:pt x="333" y="222"/>
                  </a:lnTo>
                  <a:lnTo>
                    <a:pt x="259" y="14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238850" y="4083075"/>
              <a:ext cx="1875" cy="9250"/>
            </a:xfrm>
            <a:custGeom>
              <a:avLst/>
              <a:gdLst/>
              <a:ahLst/>
              <a:cxnLst/>
              <a:rect l="l" t="t" r="r" b="b"/>
              <a:pathLst>
                <a:path w="75" h="370" extrusionOk="0">
                  <a:moveTo>
                    <a:pt x="37" y="0"/>
                  </a:moveTo>
                  <a:lnTo>
                    <a:pt x="0" y="37"/>
                  </a:lnTo>
                  <a:lnTo>
                    <a:pt x="0" y="296"/>
                  </a:lnTo>
                  <a:lnTo>
                    <a:pt x="37" y="370"/>
                  </a:lnTo>
                  <a:lnTo>
                    <a:pt x="74" y="333"/>
                  </a:lnTo>
                  <a:lnTo>
                    <a:pt x="74" y="11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246250" y="4087700"/>
              <a:ext cx="2800" cy="9250"/>
            </a:xfrm>
            <a:custGeom>
              <a:avLst/>
              <a:gdLst/>
              <a:ahLst/>
              <a:cxnLst/>
              <a:rect l="l" t="t" r="r" b="b"/>
              <a:pathLst>
                <a:path w="112" h="370" extrusionOk="0">
                  <a:moveTo>
                    <a:pt x="74" y="0"/>
                  </a:moveTo>
                  <a:lnTo>
                    <a:pt x="0" y="37"/>
                  </a:lnTo>
                  <a:lnTo>
                    <a:pt x="0" y="296"/>
                  </a:lnTo>
                  <a:lnTo>
                    <a:pt x="74" y="370"/>
                  </a:lnTo>
                  <a:lnTo>
                    <a:pt x="111" y="370"/>
                  </a:lnTo>
                  <a:lnTo>
                    <a:pt x="111" y="11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4239775" y="4092300"/>
              <a:ext cx="8350" cy="5575"/>
            </a:xfrm>
            <a:custGeom>
              <a:avLst/>
              <a:gdLst/>
              <a:ahLst/>
              <a:cxnLst/>
              <a:rect l="l" t="t" r="r" b="b"/>
              <a:pathLst>
                <a:path w="334" h="223" extrusionOk="0">
                  <a:moveTo>
                    <a:pt x="0" y="1"/>
                  </a:moveTo>
                  <a:lnTo>
                    <a:pt x="37" y="112"/>
                  </a:lnTo>
                  <a:lnTo>
                    <a:pt x="259" y="223"/>
                  </a:lnTo>
                  <a:lnTo>
                    <a:pt x="333" y="186"/>
                  </a:lnTo>
                  <a:lnTo>
                    <a:pt x="259" y="14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4239775" y="4072900"/>
              <a:ext cx="8350" cy="5575"/>
            </a:xfrm>
            <a:custGeom>
              <a:avLst/>
              <a:gdLst/>
              <a:ahLst/>
              <a:cxnLst/>
              <a:rect l="l" t="t" r="r" b="b"/>
              <a:pathLst>
                <a:path w="334" h="223" extrusionOk="0">
                  <a:moveTo>
                    <a:pt x="37" y="0"/>
                  </a:moveTo>
                  <a:lnTo>
                    <a:pt x="0" y="37"/>
                  </a:lnTo>
                  <a:lnTo>
                    <a:pt x="37" y="74"/>
                  </a:lnTo>
                  <a:lnTo>
                    <a:pt x="259" y="222"/>
                  </a:lnTo>
                  <a:lnTo>
                    <a:pt x="333" y="222"/>
                  </a:lnTo>
                  <a:lnTo>
                    <a:pt x="259" y="14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4208350" y="4046350"/>
              <a:ext cx="50850" cy="60775"/>
            </a:xfrm>
            <a:custGeom>
              <a:avLst/>
              <a:gdLst/>
              <a:ahLst/>
              <a:cxnLst/>
              <a:rect l="l" t="t" r="r" b="b"/>
              <a:pathLst>
                <a:path w="2034" h="2431" extrusionOk="0">
                  <a:moveTo>
                    <a:pt x="24" y="502"/>
                  </a:moveTo>
                  <a:lnTo>
                    <a:pt x="24" y="502"/>
                  </a:lnTo>
                  <a:cubicBezTo>
                    <a:pt x="8" y="570"/>
                    <a:pt x="0" y="646"/>
                    <a:pt x="0" y="730"/>
                  </a:cubicBezTo>
                  <a:cubicBezTo>
                    <a:pt x="0" y="648"/>
                    <a:pt x="9" y="572"/>
                    <a:pt x="24" y="502"/>
                  </a:cubicBezTo>
                  <a:close/>
                  <a:moveTo>
                    <a:pt x="0" y="730"/>
                  </a:moveTo>
                  <a:cubicBezTo>
                    <a:pt x="0" y="989"/>
                    <a:pt x="37" y="1284"/>
                    <a:pt x="185" y="1506"/>
                  </a:cubicBezTo>
                  <a:cubicBezTo>
                    <a:pt x="37" y="1248"/>
                    <a:pt x="0" y="952"/>
                    <a:pt x="0" y="730"/>
                  </a:cubicBezTo>
                  <a:close/>
                  <a:moveTo>
                    <a:pt x="591" y="0"/>
                  </a:moveTo>
                  <a:cubicBezTo>
                    <a:pt x="310" y="0"/>
                    <a:pt x="93" y="187"/>
                    <a:pt x="24" y="502"/>
                  </a:cubicBezTo>
                  <a:lnTo>
                    <a:pt x="24" y="502"/>
                  </a:lnTo>
                  <a:cubicBezTo>
                    <a:pt x="88" y="220"/>
                    <a:pt x="276" y="68"/>
                    <a:pt x="539" y="68"/>
                  </a:cubicBezTo>
                  <a:cubicBezTo>
                    <a:pt x="665" y="68"/>
                    <a:pt x="807" y="103"/>
                    <a:pt x="962" y="175"/>
                  </a:cubicBezTo>
                  <a:cubicBezTo>
                    <a:pt x="1479" y="508"/>
                    <a:pt x="1960" y="1247"/>
                    <a:pt x="1960" y="1839"/>
                  </a:cubicBezTo>
                  <a:cubicBezTo>
                    <a:pt x="1960" y="2061"/>
                    <a:pt x="1849" y="2246"/>
                    <a:pt x="1775" y="2393"/>
                  </a:cubicBezTo>
                  <a:lnTo>
                    <a:pt x="1849" y="2430"/>
                  </a:lnTo>
                  <a:cubicBezTo>
                    <a:pt x="1960" y="2319"/>
                    <a:pt x="2034" y="2135"/>
                    <a:pt x="2034" y="1876"/>
                  </a:cubicBezTo>
                  <a:cubicBezTo>
                    <a:pt x="2034" y="1247"/>
                    <a:pt x="1590" y="471"/>
                    <a:pt x="1036" y="138"/>
                  </a:cubicBezTo>
                  <a:cubicBezTo>
                    <a:pt x="878" y="44"/>
                    <a:pt x="727" y="0"/>
                    <a:pt x="591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4204650" y="4041475"/>
              <a:ext cx="5575" cy="7425"/>
            </a:xfrm>
            <a:custGeom>
              <a:avLst/>
              <a:gdLst/>
              <a:ahLst/>
              <a:cxnLst/>
              <a:rect l="l" t="t" r="r" b="b"/>
              <a:pathLst>
                <a:path w="223" h="297" extrusionOk="0">
                  <a:moveTo>
                    <a:pt x="148" y="0"/>
                  </a:moveTo>
                  <a:lnTo>
                    <a:pt x="1" y="148"/>
                  </a:lnTo>
                  <a:lnTo>
                    <a:pt x="148" y="296"/>
                  </a:lnTo>
                  <a:cubicBezTo>
                    <a:pt x="185" y="222"/>
                    <a:pt x="185" y="185"/>
                    <a:pt x="222" y="185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4238850" y="4048875"/>
              <a:ext cx="5575" cy="7425"/>
            </a:xfrm>
            <a:custGeom>
              <a:avLst/>
              <a:gdLst/>
              <a:ahLst/>
              <a:cxnLst/>
              <a:rect l="l" t="t" r="r" b="b"/>
              <a:pathLst>
                <a:path w="223" h="297" extrusionOk="0">
                  <a:moveTo>
                    <a:pt x="0" y="0"/>
                  </a:moveTo>
                  <a:lnTo>
                    <a:pt x="0" y="111"/>
                  </a:lnTo>
                  <a:cubicBezTo>
                    <a:pt x="37" y="185"/>
                    <a:pt x="111" y="222"/>
                    <a:pt x="185" y="296"/>
                  </a:cubicBezTo>
                  <a:lnTo>
                    <a:pt x="222" y="185"/>
                  </a:lnTo>
                  <a:cubicBezTo>
                    <a:pt x="185" y="74"/>
                    <a:pt x="74" y="37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252700" y="4070125"/>
              <a:ext cx="6500" cy="7425"/>
            </a:xfrm>
            <a:custGeom>
              <a:avLst/>
              <a:gdLst/>
              <a:ahLst/>
              <a:cxnLst/>
              <a:rect l="l" t="t" r="r" b="b"/>
              <a:pathLst>
                <a:path w="260" h="297" extrusionOk="0">
                  <a:moveTo>
                    <a:pt x="1" y="1"/>
                  </a:moveTo>
                  <a:lnTo>
                    <a:pt x="112" y="296"/>
                  </a:lnTo>
                  <a:lnTo>
                    <a:pt x="260" y="296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4243475" y="4054425"/>
              <a:ext cx="5575" cy="8325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37" y="0"/>
                  </a:moveTo>
                  <a:lnTo>
                    <a:pt x="0" y="148"/>
                  </a:lnTo>
                  <a:cubicBezTo>
                    <a:pt x="37" y="185"/>
                    <a:pt x="74" y="259"/>
                    <a:pt x="111" y="333"/>
                  </a:cubicBezTo>
                  <a:lnTo>
                    <a:pt x="222" y="222"/>
                  </a:lnTo>
                  <a:cubicBezTo>
                    <a:pt x="148" y="148"/>
                    <a:pt x="74" y="74"/>
                    <a:pt x="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231450" y="4042400"/>
              <a:ext cx="7425" cy="8350"/>
            </a:xfrm>
            <a:custGeom>
              <a:avLst/>
              <a:gdLst/>
              <a:ahLst/>
              <a:cxnLst/>
              <a:rect l="l" t="t" r="r" b="b"/>
              <a:pathLst>
                <a:path w="297" h="334" extrusionOk="0">
                  <a:moveTo>
                    <a:pt x="38" y="0"/>
                  </a:moveTo>
                  <a:lnTo>
                    <a:pt x="38" y="185"/>
                  </a:lnTo>
                  <a:lnTo>
                    <a:pt x="1" y="185"/>
                  </a:lnTo>
                  <a:cubicBezTo>
                    <a:pt x="75" y="259"/>
                    <a:pt x="149" y="296"/>
                    <a:pt x="222" y="333"/>
                  </a:cubicBezTo>
                  <a:lnTo>
                    <a:pt x="296" y="185"/>
                  </a:lnTo>
                  <a:cubicBezTo>
                    <a:pt x="186" y="148"/>
                    <a:pt x="149" y="74"/>
                    <a:pt x="3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225900" y="4040550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" y="1"/>
                  </a:moveTo>
                  <a:lnTo>
                    <a:pt x="38" y="185"/>
                  </a:lnTo>
                  <a:cubicBezTo>
                    <a:pt x="75" y="185"/>
                    <a:pt x="186" y="222"/>
                    <a:pt x="223" y="259"/>
                  </a:cubicBezTo>
                  <a:lnTo>
                    <a:pt x="223" y="74"/>
                  </a:lnTo>
                  <a:cubicBezTo>
                    <a:pt x="149" y="37"/>
                    <a:pt x="75" y="1"/>
                    <a:pt x="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4214825" y="4039625"/>
              <a:ext cx="6475" cy="4650"/>
            </a:xfrm>
            <a:custGeom>
              <a:avLst/>
              <a:gdLst/>
              <a:ahLst/>
              <a:cxnLst/>
              <a:rect l="l" t="t" r="r" b="b"/>
              <a:pathLst>
                <a:path w="259" h="186" extrusionOk="0">
                  <a:moveTo>
                    <a:pt x="0" y="1"/>
                  </a:moveTo>
                  <a:lnTo>
                    <a:pt x="74" y="185"/>
                  </a:lnTo>
                  <a:lnTo>
                    <a:pt x="259" y="18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4220375" y="4039625"/>
              <a:ext cx="5550" cy="5575"/>
            </a:xfrm>
            <a:custGeom>
              <a:avLst/>
              <a:gdLst/>
              <a:ahLst/>
              <a:cxnLst/>
              <a:rect l="l" t="t" r="r" b="b"/>
              <a:pathLst>
                <a:path w="222" h="223" extrusionOk="0">
                  <a:moveTo>
                    <a:pt x="0" y="1"/>
                  </a:moveTo>
                  <a:lnTo>
                    <a:pt x="37" y="185"/>
                  </a:lnTo>
                  <a:cubicBezTo>
                    <a:pt x="74" y="185"/>
                    <a:pt x="185" y="185"/>
                    <a:pt x="222" y="222"/>
                  </a:cubicBezTo>
                  <a:lnTo>
                    <a:pt x="148" y="38"/>
                  </a:lnTo>
                  <a:cubicBezTo>
                    <a:pt x="74" y="38"/>
                    <a:pt x="37" y="1"/>
                    <a:pt x="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4208350" y="4039625"/>
              <a:ext cx="7425" cy="6500"/>
            </a:xfrm>
            <a:custGeom>
              <a:avLst/>
              <a:gdLst/>
              <a:ahLst/>
              <a:cxnLst/>
              <a:rect l="l" t="t" r="r" b="b"/>
              <a:pathLst>
                <a:path w="297" h="260" extrusionOk="0">
                  <a:moveTo>
                    <a:pt x="185" y="1"/>
                  </a:moveTo>
                  <a:cubicBezTo>
                    <a:pt x="148" y="1"/>
                    <a:pt x="37" y="38"/>
                    <a:pt x="0" y="74"/>
                  </a:cubicBezTo>
                  <a:lnTo>
                    <a:pt x="148" y="259"/>
                  </a:lnTo>
                  <a:cubicBezTo>
                    <a:pt x="185" y="222"/>
                    <a:pt x="222" y="222"/>
                    <a:pt x="296" y="185"/>
                  </a:cubicBezTo>
                  <a:lnTo>
                    <a:pt x="18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4200950" y="4055350"/>
              <a:ext cx="3725" cy="8325"/>
            </a:xfrm>
            <a:custGeom>
              <a:avLst/>
              <a:gdLst/>
              <a:ahLst/>
              <a:cxnLst/>
              <a:rect l="l" t="t" r="r" b="b"/>
              <a:pathLst>
                <a:path w="149" h="333" extrusionOk="0">
                  <a:moveTo>
                    <a:pt x="1" y="0"/>
                  </a:moveTo>
                  <a:lnTo>
                    <a:pt x="1" y="148"/>
                  </a:lnTo>
                  <a:lnTo>
                    <a:pt x="1" y="222"/>
                  </a:lnTo>
                  <a:lnTo>
                    <a:pt x="149" y="333"/>
                  </a:lnTo>
                  <a:lnTo>
                    <a:pt x="149" y="296"/>
                  </a:lnTo>
                  <a:lnTo>
                    <a:pt x="149" y="1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4202800" y="4045175"/>
              <a:ext cx="5575" cy="8350"/>
            </a:xfrm>
            <a:custGeom>
              <a:avLst/>
              <a:gdLst/>
              <a:ahLst/>
              <a:cxnLst/>
              <a:rect l="l" t="t" r="r" b="b"/>
              <a:pathLst>
                <a:path w="223" h="334" extrusionOk="0">
                  <a:moveTo>
                    <a:pt x="75" y="0"/>
                  </a:moveTo>
                  <a:cubicBezTo>
                    <a:pt x="38" y="37"/>
                    <a:pt x="38" y="74"/>
                    <a:pt x="1" y="185"/>
                  </a:cubicBezTo>
                  <a:lnTo>
                    <a:pt x="148" y="333"/>
                  </a:lnTo>
                  <a:cubicBezTo>
                    <a:pt x="148" y="259"/>
                    <a:pt x="185" y="222"/>
                    <a:pt x="222" y="185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4258250" y="4085850"/>
              <a:ext cx="4650" cy="6475"/>
            </a:xfrm>
            <a:custGeom>
              <a:avLst/>
              <a:gdLst/>
              <a:ahLst/>
              <a:cxnLst/>
              <a:rect l="l" t="t" r="r" b="b"/>
              <a:pathLst>
                <a:path w="186" h="259" extrusionOk="0">
                  <a:moveTo>
                    <a:pt x="1" y="0"/>
                  </a:moveTo>
                  <a:cubicBezTo>
                    <a:pt x="1" y="74"/>
                    <a:pt x="38" y="111"/>
                    <a:pt x="38" y="222"/>
                  </a:cubicBezTo>
                  <a:lnTo>
                    <a:pt x="186" y="259"/>
                  </a:lnTo>
                  <a:cubicBezTo>
                    <a:pt x="149" y="111"/>
                    <a:pt x="149" y="74"/>
                    <a:pt x="14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4247175" y="4060875"/>
              <a:ext cx="6475" cy="8350"/>
            </a:xfrm>
            <a:custGeom>
              <a:avLst/>
              <a:gdLst/>
              <a:ahLst/>
              <a:cxnLst/>
              <a:rect l="l" t="t" r="r" b="b"/>
              <a:pathLst>
                <a:path w="259" h="334" extrusionOk="0">
                  <a:moveTo>
                    <a:pt x="111" y="1"/>
                  </a:moveTo>
                  <a:lnTo>
                    <a:pt x="0" y="112"/>
                  </a:lnTo>
                  <a:cubicBezTo>
                    <a:pt x="111" y="149"/>
                    <a:pt x="148" y="260"/>
                    <a:pt x="148" y="334"/>
                  </a:cubicBezTo>
                  <a:lnTo>
                    <a:pt x="259" y="297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4255475" y="4076600"/>
              <a:ext cx="6500" cy="6500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149" y="0"/>
                  </a:moveTo>
                  <a:lnTo>
                    <a:pt x="1" y="37"/>
                  </a:lnTo>
                  <a:cubicBezTo>
                    <a:pt x="75" y="111"/>
                    <a:pt x="75" y="185"/>
                    <a:pt x="112" y="259"/>
                  </a:cubicBezTo>
                  <a:lnTo>
                    <a:pt x="260" y="259"/>
                  </a:lnTo>
                  <a:cubicBezTo>
                    <a:pt x="260" y="185"/>
                    <a:pt x="186" y="74"/>
                    <a:pt x="14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4256400" y="4096925"/>
              <a:ext cx="5575" cy="8350"/>
            </a:xfrm>
            <a:custGeom>
              <a:avLst/>
              <a:gdLst/>
              <a:ahLst/>
              <a:cxnLst/>
              <a:rect l="l" t="t" r="r" b="b"/>
              <a:pathLst>
                <a:path w="223" h="334" extrusionOk="0">
                  <a:moveTo>
                    <a:pt x="75" y="1"/>
                  </a:moveTo>
                  <a:cubicBezTo>
                    <a:pt x="75" y="38"/>
                    <a:pt x="75" y="149"/>
                    <a:pt x="1" y="186"/>
                  </a:cubicBezTo>
                  <a:lnTo>
                    <a:pt x="149" y="333"/>
                  </a:lnTo>
                  <a:cubicBezTo>
                    <a:pt x="149" y="296"/>
                    <a:pt x="223" y="186"/>
                    <a:pt x="223" y="112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4259175" y="4091375"/>
              <a:ext cx="3725" cy="6500"/>
            </a:xfrm>
            <a:custGeom>
              <a:avLst/>
              <a:gdLst/>
              <a:ahLst/>
              <a:cxnLst/>
              <a:rect l="l" t="t" r="r" b="b"/>
              <a:pathLst>
                <a:path w="149" h="260" extrusionOk="0">
                  <a:moveTo>
                    <a:pt x="1" y="1"/>
                  </a:moveTo>
                  <a:lnTo>
                    <a:pt x="1" y="75"/>
                  </a:lnTo>
                  <a:lnTo>
                    <a:pt x="1" y="186"/>
                  </a:lnTo>
                  <a:lnTo>
                    <a:pt x="149" y="260"/>
                  </a:lnTo>
                  <a:lnTo>
                    <a:pt x="149" y="186"/>
                  </a:lnTo>
                  <a:lnTo>
                    <a:pt x="149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255475" y="4102475"/>
              <a:ext cx="5575" cy="7425"/>
            </a:xfrm>
            <a:custGeom>
              <a:avLst/>
              <a:gdLst/>
              <a:ahLst/>
              <a:cxnLst/>
              <a:rect l="l" t="t" r="r" b="b"/>
              <a:pathLst>
                <a:path w="223" h="297" extrusionOk="0">
                  <a:moveTo>
                    <a:pt x="38" y="1"/>
                  </a:moveTo>
                  <a:cubicBezTo>
                    <a:pt x="38" y="74"/>
                    <a:pt x="1" y="111"/>
                    <a:pt x="1" y="148"/>
                  </a:cubicBezTo>
                  <a:lnTo>
                    <a:pt x="149" y="296"/>
                  </a:lnTo>
                  <a:cubicBezTo>
                    <a:pt x="186" y="259"/>
                    <a:pt x="186" y="185"/>
                    <a:pt x="223" y="111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4202800" y="4070125"/>
              <a:ext cx="4650" cy="7425"/>
            </a:xfrm>
            <a:custGeom>
              <a:avLst/>
              <a:gdLst/>
              <a:ahLst/>
              <a:cxnLst/>
              <a:rect l="l" t="t" r="r" b="b"/>
              <a:pathLst>
                <a:path w="186" h="297" extrusionOk="0">
                  <a:moveTo>
                    <a:pt x="1" y="1"/>
                  </a:moveTo>
                  <a:cubicBezTo>
                    <a:pt x="1" y="111"/>
                    <a:pt x="38" y="185"/>
                    <a:pt x="38" y="259"/>
                  </a:cubicBezTo>
                  <a:lnTo>
                    <a:pt x="185" y="296"/>
                  </a:lnTo>
                  <a:cubicBezTo>
                    <a:pt x="185" y="259"/>
                    <a:pt x="148" y="148"/>
                    <a:pt x="148" y="7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4200025" y="4064575"/>
              <a:ext cx="4650" cy="7425"/>
            </a:xfrm>
            <a:custGeom>
              <a:avLst/>
              <a:gdLst/>
              <a:ahLst/>
              <a:cxnLst/>
              <a:rect l="l" t="t" r="r" b="b"/>
              <a:pathLst>
                <a:path w="186" h="297" extrusionOk="0">
                  <a:moveTo>
                    <a:pt x="1" y="1"/>
                  </a:moveTo>
                  <a:cubicBezTo>
                    <a:pt x="1" y="112"/>
                    <a:pt x="1" y="149"/>
                    <a:pt x="38" y="223"/>
                  </a:cubicBezTo>
                  <a:lnTo>
                    <a:pt x="186" y="297"/>
                  </a:lnTo>
                  <a:cubicBezTo>
                    <a:pt x="186" y="186"/>
                    <a:pt x="149" y="149"/>
                    <a:pt x="149" y="11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4200950" y="4050725"/>
              <a:ext cx="5575" cy="8325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75" y="0"/>
                  </a:moveTo>
                  <a:cubicBezTo>
                    <a:pt x="75" y="37"/>
                    <a:pt x="1" y="148"/>
                    <a:pt x="1" y="185"/>
                  </a:cubicBezTo>
                  <a:lnTo>
                    <a:pt x="149" y="333"/>
                  </a:lnTo>
                  <a:cubicBezTo>
                    <a:pt x="149" y="296"/>
                    <a:pt x="149" y="185"/>
                    <a:pt x="222" y="148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4218525" y="4053500"/>
              <a:ext cx="2775" cy="2800"/>
            </a:xfrm>
            <a:custGeom>
              <a:avLst/>
              <a:gdLst/>
              <a:ahLst/>
              <a:cxnLst/>
              <a:rect l="l" t="t" r="r" b="b"/>
              <a:pathLst>
                <a:path w="111" h="112" extrusionOk="0">
                  <a:moveTo>
                    <a:pt x="74" y="0"/>
                  </a:moveTo>
                  <a:cubicBezTo>
                    <a:pt x="0" y="0"/>
                    <a:pt x="0" y="0"/>
                    <a:pt x="0" y="37"/>
                  </a:cubicBezTo>
                  <a:cubicBezTo>
                    <a:pt x="0" y="74"/>
                    <a:pt x="74" y="111"/>
                    <a:pt x="74" y="111"/>
                  </a:cubicBezTo>
                  <a:cubicBezTo>
                    <a:pt x="111" y="111"/>
                    <a:pt x="111" y="111"/>
                    <a:pt x="111" y="74"/>
                  </a:cubicBezTo>
                  <a:cubicBezTo>
                    <a:pt x="111" y="37"/>
                    <a:pt x="74" y="37"/>
                    <a:pt x="74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4230525" y="4059950"/>
              <a:ext cx="1875" cy="3725"/>
            </a:xfrm>
            <a:custGeom>
              <a:avLst/>
              <a:gdLst/>
              <a:ahLst/>
              <a:cxnLst/>
              <a:rect l="l" t="t" r="r" b="b"/>
              <a:pathLst>
                <a:path w="75" h="149" extrusionOk="0">
                  <a:moveTo>
                    <a:pt x="38" y="1"/>
                  </a:moveTo>
                  <a:cubicBezTo>
                    <a:pt x="1" y="1"/>
                    <a:pt x="1" y="1"/>
                    <a:pt x="1" y="38"/>
                  </a:cubicBezTo>
                  <a:cubicBezTo>
                    <a:pt x="1" y="112"/>
                    <a:pt x="38" y="149"/>
                    <a:pt x="38" y="149"/>
                  </a:cubicBezTo>
                  <a:cubicBezTo>
                    <a:pt x="75" y="149"/>
                    <a:pt x="75" y="149"/>
                    <a:pt x="75" y="112"/>
                  </a:cubicBezTo>
                  <a:cubicBezTo>
                    <a:pt x="75" y="112"/>
                    <a:pt x="75" y="38"/>
                    <a:pt x="38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4243475" y="4067350"/>
              <a:ext cx="1875" cy="2800"/>
            </a:xfrm>
            <a:custGeom>
              <a:avLst/>
              <a:gdLst/>
              <a:ahLst/>
              <a:cxnLst/>
              <a:rect l="l" t="t" r="r" b="b"/>
              <a:pathLst>
                <a:path w="75" h="112" extrusionOk="0">
                  <a:moveTo>
                    <a:pt x="37" y="1"/>
                  </a:moveTo>
                  <a:cubicBezTo>
                    <a:pt x="0" y="1"/>
                    <a:pt x="0" y="1"/>
                    <a:pt x="0" y="38"/>
                  </a:cubicBezTo>
                  <a:cubicBezTo>
                    <a:pt x="0" y="75"/>
                    <a:pt x="37" y="112"/>
                    <a:pt x="37" y="112"/>
                  </a:cubicBezTo>
                  <a:cubicBezTo>
                    <a:pt x="74" y="112"/>
                    <a:pt x="74" y="112"/>
                    <a:pt x="74" y="75"/>
                  </a:cubicBezTo>
                  <a:cubicBezTo>
                    <a:pt x="74" y="75"/>
                    <a:pt x="37" y="38"/>
                    <a:pt x="37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4236075" y="4064575"/>
              <a:ext cx="2800" cy="280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37" y="1"/>
                  </a:moveTo>
                  <a:cubicBezTo>
                    <a:pt x="1" y="38"/>
                    <a:pt x="37" y="38"/>
                    <a:pt x="37" y="112"/>
                  </a:cubicBezTo>
                  <a:lnTo>
                    <a:pt x="111" y="112"/>
                  </a:lnTo>
                  <a:cubicBezTo>
                    <a:pt x="111" y="38"/>
                    <a:pt x="111" y="1"/>
                    <a:pt x="37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4224050" y="4058100"/>
              <a:ext cx="2800" cy="1875"/>
            </a:xfrm>
            <a:custGeom>
              <a:avLst/>
              <a:gdLst/>
              <a:ahLst/>
              <a:cxnLst/>
              <a:rect l="l" t="t" r="r" b="b"/>
              <a:pathLst>
                <a:path w="112" h="75" extrusionOk="0">
                  <a:moveTo>
                    <a:pt x="75" y="1"/>
                  </a:moveTo>
                  <a:cubicBezTo>
                    <a:pt x="1" y="38"/>
                    <a:pt x="75" y="38"/>
                    <a:pt x="75" y="75"/>
                  </a:cubicBezTo>
                  <a:lnTo>
                    <a:pt x="112" y="75"/>
                  </a:lnTo>
                  <a:cubicBezTo>
                    <a:pt x="112" y="38"/>
                    <a:pt x="75" y="1"/>
                    <a:pt x="75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4262875" y="4056275"/>
              <a:ext cx="950" cy="4625"/>
            </a:xfrm>
            <a:custGeom>
              <a:avLst/>
              <a:gdLst/>
              <a:ahLst/>
              <a:cxnLst/>
              <a:rect l="l" t="t" r="r" b="b"/>
              <a:pathLst>
                <a:path w="38" h="185" extrusionOk="0">
                  <a:moveTo>
                    <a:pt x="38" y="0"/>
                  </a:moveTo>
                  <a:lnTo>
                    <a:pt x="1" y="74"/>
                  </a:lnTo>
                  <a:lnTo>
                    <a:pt x="1" y="185"/>
                  </a:lnTo>
                  <a:lnTo>
                    <a:pt x="38" y="185"/>
                  </a:lnTo>
                  <a:lnTo>
                    <a:pt x="38" y="7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4267500" y="4059025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1" y="1"/>
                  </a:moveTo>
                  <a:lnTo>
                    <a:pt x="1" y="38"/>
                  </a:lnTo>
                  <a:lnTo>
                    <a:pt x="1" y="149"/>
                  </a:lnTo>
                  <a:lnTo>
                    <a:pt x="1" y="186"/>
                  </a:lnTo>
                  <a:lnTo>
                    <a:pt x="37" y="186"/>
                  </a:lnTo>
                  <a:lnTo>
                    <a:pt x="37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4263800" y="4060875"/>
              <a:ext cx="3725" cy="3725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1" y="1"/>
                  </a:moveTo>
                  <a:lnTo>
                    <a:pt x="1" y="75"/>
                  </a:lnTo>
                  <a:lnTo>
                    <a:pt x="149" y="149"/>
                  </a:lnTo>
                  <a:lnTo>
                    <a:pt x="149" y="1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262875" y="4060875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38" y="1"/>
                  </a:moveTo>
                  <a:lnTo>
                    <a:pt x="1" y="75"/>
                  </a:lnTo>
                  <a:lnTo>
                    <a:pt x="1" y="186"/>
                  </a:lnTo>
                  <a:lnTo>
                    <a:pt x="38" y="186"/>
                  </a:lnTo>
                  <a:lnTo>
                    <a:pt x="38" y="75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4267500" y="4063650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1" y="1"/>
                  </a:moveTo>
                  <a:lnTo>
                    <a:pt x="1" y="38"/>
                  </a:lnTo>
                  <a:lnTo>
                    <a:pt x="1" y="186"/>
                  </a:lnTo>
                  <a:lnTo>
                    <a:pt x="37" y="186"/>
                  </a:lnTo>
                  <a:lnTo>
                    <a:pt x="37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4263800" y="4065500"/>
              <a:ext cx="3725" cy="3725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1" y="1"/>
                  </a:moveTo>
                  <a:lnTo>
                    <a:pt x="1" y="75"/>
                  </a:lnTo>
                  <a:lnTo>
                    <a:pt x="149" y="149"/>
                  </a:lnTo>
                  <a:lnTo>
                    <a:pt x="149" y="1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4263800" y="4056275"/>
              <a:ext cx="3725" cy="3700"/>
            </a:xfrm>
            <a:custGeom>
              <a:avLst/>
              <a:gdLst/>
              <a:ahLst/>
              <a:cxnLst/>
              <a:rect l="l" t="t" r="r" b="b"/>
              <a:pathLst>
                <a:path w="149" h="148" extrusionOk="0">
                  <a:moveTo>
                    <a:pt x="1" y="0"/>
                  </a:moveTo>
                  <a:lnTo>
                    <a:pt x="1" y="74"/>
                  </a:lnTo>
                  <a:lnTo>
                    <a:pt x="149" y="148"/>
                  </a:lnTo>
                  <a:lnTo>
                    <a:pt x="149" y="1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4271200" y="4060875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0" y="1"/>
                  </a:moveTo>
                  <a:lnTo>
                    <a:pt x="0" y="149"/>
                  </a:lnTo>
                  <a:lnTo>
                    <a:pt x="0" y="186"/>
                  </a:lnTo>
                  <a:lnTo>
                    <a:pt x="37" y="186"/>
                  </a:lnTo>
                  <a:lnTo>
                    <a:pt x="37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4273975" y="4063650"/>
              <a:ext cx="1875" cy="4650"/>
            </a:xfrm>
            <a:custGeom>
              <a:avLst/>
              <a:gdLst/>
              <a:ahLst/>
              <a:cxnLst/>
              <a:rect l="l" t="t" r="r" b="b"/>
              <a:pathLst>
                <a:path w="75" h="186" extrusionOk="0">
                  <a:moveTo>
                    <a:pt x="0" y="1"/>
                  </a:moveTo>
                  <a:lnTo>
                    <a:pt x="0" y="149"/>
                  </a:lnTo>
                  <a:lnTo>
                    <a:pt x="74" y="186"/>
                  </a:lnTo>
                  <a:lnTo>
                    <a:pt x="74" y="38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4271200" y="4065500"/>
              <a:ext cx="4650" cy="2800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1"/>
                  </a:moveTo>
                  <a:lnTo>
                    <a:pt x="37" y="75"/>
                  </a:lnTo>
                  <a:lnTo>
                    <a:pt x="111" y="112"/>
                  </a:lnTo>
                  <a:lnTo>
                    <a:pt x="185" y="112"/>
                  </a:lnTo>
                  <a:lnTo>
                    <a:pt x="111" y="7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4271200" y="4065500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0" y="1"/>
                  </a:moveTo>
                  <a:lnTo>
                    <a:pt x="0" y="149"/>
                  </a:lnTo>
                  <a:lnTo>
                    <a:pt x="0" y="186"/>
                  </a:lnTo>
                  <a:lnTo>
                    <a:pt x="37" y="186"/>
                  </a:lnTo>
                  <a:lnTo>
                    <a:pt x="37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273975" y="4068275"/>
              <a:ext cx="1875" cy="4650"/>
            </a:xfrm>
            <a:custGeom>
              <a:avLst/>
              <a:gdLst/>
              <a:ahLst/>
              <a:cxnLst/>
              <a:rect l="l" t="t" r="r" b="b"/>
              <a:pathLst>
                <a:path w="75" h="186" extrusionOk="0">
                  <a:moveTo>
                    <a:pt x="0" y="1"/>
                  </a:moveTo>
                  <a:lnTo>
                    <a:pt x="0" y="149"/>
                  </a:lnTo>
                  <a:lnTo>
                    <a:pt x="74" y="185"/>
                  </a:lnTo>
                  <a:lnTo>
                    <a:pt x="74" y="38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4271200" y="4070125"/>
              <a:ext cx="4650" cy="2800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1"/>
                  </a:moveTo>
                  <a:lnTo>
                    <a:pt x="37" y="75"/>
                  </a:lnTo>
                  <a:lnTo>
                    <a:pt x="111" y="111"/>
                  </a:lnTo>
                  <a:lnTo>
                    <a:pt x="185" y="111"/>
                  </a:lnTo>
                  <a:lnTo>
                    <a:pt x="111" y="7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4271200" y="4060875"/>
              <a:ext cx="4650" cy="2800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1"/>
                  </a:moveTo>
                  <a:lnTo>
                    <a:pt x="37" y="75"/>
                  </a:lnTo>
                  <a:lnTo>
                    <a:pt x="111" y="112"/>
                  </a:lnTo>
                  <a:lnTo>
                    <a:pt x="185" y="112"/>
                  </a:lnTo>
                  <a:lnTo>
                    <a:pt x="111" y="7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276750" y="4064575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0" y="1"/>
                  </a:moveTo>
                  <a:lnTo>
                    <a:pt x="0" y="149"/>
                  </a:lnTo>
                  <a:lnTo>
                    <a:pt x="0" y="186"/>
                  </a:lnTo>
                  <a:lnTo>
                    <a:pt x="37" y="186"/>
                  </a:lnTo>
                  <a:lnTo>
                    <a:pt x="37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4279525" y="4067350"/>
              <a:ext cx="1875" cy="4650"/>
            </a:xfrm>
            <a:custGeom>
              <a:avLst/>
              <a:gdLst/>
              <a:ahLst/>
              <a:cxnLst/>
              <a:rect l="l" t="t" r="r" b="b"/>
              <a:pathLst>
                <a:path w="75" h="186" extrusionOk="0">
                  <a:moveTo>
                    <a:pt x="0" y="1"/>
                  </a:moveTo>
                  <a:lnTo>
                    <a:pt x="0" y="112"/>
                  </a:lnTo>
                  <a:lnTo>
                    <a:pt x="74" y="186"/>
                  </a:lnTo>
                  <a:lnTo>
                    <a:pt x="74" y="38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4276750" y="4069200"/>
              <a:ext cx="4650" cy="2800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1"/>
                  </a:moveTo>
                  <a:lnTo>
                    <a:pt x="37" y="38"/>
                  </a:lnTo>
                  <a:lnTo>
                    <a:pt x="111" y="112"/>
                  </a:lnTo>
                  <a:lnTo>
                    <a:pt x="185" y="112"/>
                  </a:lnTo>
                  <a:lnTo>
                    <a:pt x="111" y="3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276750" y="4069200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0" y="1"/>
                  </a:moveTo>
                  <a:lnTo>
                    <a:pt x="0" y="148"/>
                  </a:lnTo>
                  <a:lnTo>
                    <a:pt x="0" y="185"/>
                  </a:lnTo>
                  <a:lnTo>
                    <a:pt x="37" y="185"/>
                  </a:lnTo>
                  <a:lnTo>
                    <a:pt x="37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279525" y="4071975"/>
              <a:ext cx="1875" cy="4650"/>
            </a:xfrm>
            <a:custGeom>
              <a:avLst/>
              <a:gdLst/>
              <a:ahLst/>
              <a:cxnLst/>
              <a:rect l="l" t="t" r="r" b="b"/>
              <a:pathLst>
                <a:path w="75" h="186" extrusionOk="0">
                  <a:moveTo>
                    <a:pt x="0" y="1"/>
                  </a:moveTo>
                  <a:lnTo>
                    <a:pt x="0" y="111"/>
                  </a:lnTo>
                  <a:lnTo>
                    <a:pt x="74" y="185"/>
                  </a:lnTo>
                  <a:lnTo>
                    <a:pt x="74" y="37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276750" y="4073825"/>
              <a:ext cx="4650" cy="2800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0"/>
                  </a:moveTo>
                  <a:lnTo>
                    <a:pt x="37" y="37"/>
                  </a:lnTo>
                  <a:lnTo>
                    <a:pt x="111" y="111"/>
                  </a:lnTo>
                  <a:lnTo>
                    <a:pt x="185" y="111"/>
                  </a:lnTo>
                  <a:lnTo>
                    <a:pt x="111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4276750" y="4064575"/>
              <a:ext cx="4650" cy="2800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1"/>
                  </a:moveTo>
                  <a:lnTo>
                    <a:pt x="37" y="38"/>
                  </a:lnTo>
                  <a:lnTo>
                    <a:pt x="111" y="112"/>
                  </a:lnTo>
                  <a:lnTo>
                    <a:pt x="185" y="112"/>
                  </a:lnTo>
                  <a:lnTo>
                    <a:pt x="111" y="3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4268425" y="4069200"/>
              <a:ext cx="950" cy="2800"/>
            </a:xfrm>
            <a:custGeom>
              <a:avLst/>
              <a:gdLst/>
              <a:ahLst/>
              <a:cxnLst/>
              <a:rect l="l" t="t" r="r" b="b"/>
              <a:pathLst>
                <a:path w="38" h="112" extrusionOk="0">
                  <a:moveTo>
                    <a:pt x="0" y="1"/>
                  </a:moveTo>
                  <a:lnTo>
                    <a:pt x="37" y="11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4262875" y="4069200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38" y="1"/>
                  </a:moveTo>
                  <a:lnTo>
                    <a:pt x="1" y="38"/>
                  </a:lnTo>
                  <a:lnTo>
                    <a:pt x="1" y="185"/>
                  </a:lnTo>
                  <a:lnTo>
                    <a:pt x="38" y="185"/>
                  </a:lnTo>
                  <a:lnTo>
                    <a:pt x="38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4267500" y="4071975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1" y="1"/>
                  </a:moveTo>
                  <a:lnTo>
                    <a:pt x="1" y="37"/>
                  </a:lnTo>
                  <a:lnTo>
                    <a:pt x="1" y="111"/>
                  </a:lnTo>
                  <a:lnTo>
                    <a:pt x="1" y="185"/>
                  </a:lnTo>
                  <a:lnTo>
                    <a:pt x="37" y="185"/>
                  </a:ln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4263800" y="4073825"/>
              <a:ext cx="3725" cy="3725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1" y="0"/>
                  </a:moveTo>
                  <a:lnTo>
                    <a:pt x="1" y="37"/>
                  </a:lnTo>
                  <a:lnTo>
                    <a:pt x="149" y="148"/>
                  </a:lnTo>
                  <a:lnTo>
                    <a:pt x="149" y="1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4262875" y="4073825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38" y="0"/>
                  </a:moveTo>
                  <a:lnTo>
                    <a:pt x="1" y="37"/>
                  </a:lnTo>
                  <a:lnTo>
                    <a:pt x="1" y="185"/>
                  </a:lnTo>
                  <a:lnTo>
                    <a:pt x="38" y="185"/>
                  </a:lnTo>
                  <a:lnTo>
                    <a:pt x="38" y="3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4267500" y="4076600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1" y="0"/>
                  </a:moveTo>
                  <a:lnTo>
                    <a:pt x="1" y="37"/>
                  </a:lnTo>
                  <a:lnTo>
                    <a:pt x="1" y="111"/>
                  </a:lnTo>
                  <a:lnTo>
                    <a:pt x="1" y="185"/>
                  </a:lnTo>
                  <a:lnTo>
                    <a:pt x="37" y="185"/>
                  </a:lnTo>
                  <a:lnTo>
                    <a:pt x="37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4263800" y="4078450"/>
              <a:ext cx="3725" cy="3725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1" y="0"/>
                  </a:moveTo>
                  <a:lnTo>
                    <a:pt x="1" y="37"/>
                  </a:lnTo>
                  <a:lnTo>
                    <a:pt x="149" y="148"/>
                  </a:lnTo>
                  <a:lnTo>
                    <a:pt x="149" y="1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4263800" y="4069200"/>
              <a:ext cx="3725" cy="3725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1" y="1"/>
                  </a:moveTo>
                  <a:lnTo>
                    <a:pt x="1" y="38"/>
                  </a:lnTo>
                  <a:lnTo>
                    <a:pt x="149" y="148"/>
                  </a:lnTo>
                  <a:lnTo>
                    <a:pt x="149" y="1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4271200" y="4073825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0" y="0"/>
                  </a:moveTo>
                  <a:lnTo>
                    <a:pt x="0" y="148"/>
                  </a:lnTo>
                  <a:lnTo>
                    <a:pt x="0" y="185"/>
                  </a:lnTo>
                  <a:lnTo>
                    <a:pt x="37" y="185"/>
                  </a:lnTo>
                  <a:lnTo>
                    <a:pt x="3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273975" y="4076600"/>
              <a:ext cx="1875" cy="4650"/>
            </a:xfrm>
            <a:custGeom>
              <a:avLst/>
              <a:gdLst/>
              <a:ahLst/>
              <a:cxnLst/>
              <a:rect l="l" t="t" r="r" b="b"/>
              <a:pathLst>
                <a:path w="75" h="186" extrusionOk="0">
                  <a:moveTo>
                    <a:pt x="0" y="0"/>
                  </a:moveTo>
                  <a:lnTo>
                    <a:pt x="0" y="111"/>
                  </a:lnTo>
                  <a:lnTo>
                    <a:pt x="74" y="185"/>
                  </a:lnTo>
                  <a:lnTo>
                    <a:pt x="74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71200" y="4078450"/>
              <a:ext cx="4650" cy="2800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0"/>
                  </a:moveTo>
                  <a:lnTo>
                    <a:pt x="37" y="37"/>
                  </a:lnTo>
                  <a:lnTo>
                    <a:pt x="111" y="111"/>
                  </a:lnTo>
                  <a:lnTo>
                    <a:pt x="185" y="111"/>
                  </a:lnTo>
                  <a:lnTo>
                    <a:pt x="111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271200" y="4078450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0" y="0"/>
                  </a:moveTo>
                  <a:lnTo>
                    <a:pt x="0" y="148"/>
                  </a:lnTo>
                  <a:lnTo>
                    <a:pt x="0" y="185"/>
                  </a:lnTo>
                  <a:lnTo>
                    <a:pt x="37" y="185"/>
                  </a:lnTo>
                  <a:lnTo>
                    <a:pt x="3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273975" y="4081225"/>
              <a:ext cx="1875" cy="4650"/>
            </a:xfrm>
            <a:custGeom>
              <a:avLst/>
              <a:gdLst/>
              <a:ahLst/>
              <a:cxnLst/>
              <a:rect l="l" t="t" r="r" b="b"/>
              <a:pathLst>
                <a:path w="75" h="186" extrusionOk="0">
                  <a:moveTo>
                    <a:pt x="0" y="0"/>
                  </a:moveTo>
                  <a:lnTo>
                    <a:pt x="0" y="111"/>
                  </a:lnTo>
                  <a:lnTo>
                    <a:pt x="74" y="185"/>
                  </a:lnTo>
                  <a:lnTo>
                    <a:pt x="74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271200" y="4083075"/>
              <a:ext cx="4650" cy="2800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0"/>
                  </a:moveTo>
                  <a:lnTo>
                    <a:pt x="37" y="37"/>
                  </a:lnTo>
                  <a:lnTo>
                    <a:pt x="111" y="111"/>
                  </a:lnTo>
                  <a:lnTo>
                    <a:pt x="185" y="111"/>
                  </a:lnTo>
                  <a:lnTo>
                    <a:pt x="111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271200" y="4073825"/>
              <a:ext cx="4650" cy="2800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0"/>
                  </a:moveTo>
                  <a:lnTo>
                    <a:pt x="37" y="37"/>
                  </a:lnTo>
                  <a:lnTo>
                    <a:pt x="111" y="111"/>
                  </a:lnTo>
                  <a:lnTo>
                    <a:pt x="185" y="111"/>
                  </a:lnTo>
                  <a:lnTo>
                    <a:pt x="111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276750" y="4077525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0" y="0"/>
                  </a:moveTo>
                  <a:lnTo>
                    <a:pt x="0" y="148"/>
                  </a:lnTo>
                  <a:lnTo>
                    <a:pt x="0" y="185"/>
                  </a:lnTo>
                  <a:lnTo>
                    <a:pt x="37" y="185"/>
                  </a:lnTo>
                  <a:lnTo>
                    <a:pt x="3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279525" y="4079375"/>
              <a:ext cx="1875" cy="4650"/>
            </a:xfrm>
            <a:custGeom>
              <a:avLst/>
              <a:gdLst/>
              <a:ahLst/>
              <a:cxnLst/>
              <a:rect l="l" t="t" r="r" b="b"/>
              <a:pathLst>
                <a:path w="75" h="186" extrusionOk="0">
                  <a:moveTo>
                    <a:pt x="0" y="0"/>
                  </a:moveTo>
                  <a:lnTo>
                    <a:pt x="0" y="148"/>
                  </a:lnTo>
                  <a:lnTo>
                    <a:pt x="74" y="185"/>
                  </a:lnTo>
                  <a:lnTo>
                    <a:pt x="74" y="7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4276750" y="4082150"/>
              <a:ext cx="4650" cy="1875"/>
            </a:xfrm>
            <a:custGeom>
              <a:avLst/>
              <a:gdLst/>
              <a:ahLst/>
              <a:cxnLst/>
              <a:rect l="l" t="t" r="r" b="b"/>
              <a:pathLst>
                <a:path w="186" h="75" extrusionOk="0">
                  <a:moveTo>
                    <a:pt x="0" y="0"/>
                  </a:moveTo>
                  <a:lnTo>
                    <a:pt x="37" y="37"/>
                  </a:lnTo>
                  <a:lnTo>
                    <a:pt x="111" y="74"/>
                  </a:lnTo>
                  <a:lnTo>
                    <a:pt x="185" y="74"/>
                  </a:lnTo>
                  <a:lnTo>
                    <a:pt x="111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4276750" y="4082150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0" y="0"/>
                  </a:moveTo>
                  <a:lnTo>
                    <a:pt x="0" y="148"/>
                  </a:lnTo>
                  <a:lnTo>
                    <a:pt x="0" y="185"/>
                  </a:lnTo>
                  <a:lnTo>
                    <a:pt x="37" y="185"/>
                  </a:lnTo>
                  <a:lnTo>
                    <a:pt x="3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4279525" y="4084000"/>
              <a:ext cx="1875" cy="4625"/>
            </a:xfrm>
            <a:custGeom>
              <a:avLst/>
              <a:gdLst/>
              <a:ahLst/>
              <a:cxnLst/>
              <a:rect l="l" t="t" r="r" b="b"/>
              <a:pathLst>
                <a:path w="75" h="185" extrusionOk="0">
                  <a:moveTo>
                    <a:pt x="0" y="0"/>
                  </a:moveTo>
                  <a:lnTo>
                    <a:pt x="0" y="148"/>
                  </a:lnTo>
                  <a:lnTo>
                    <a:pt x="74" y="185"/>
                  </a:lnTo>
                  <a:lnTo>
                    <a:pt x="74" y="7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4276750" y="4086775"/>
              <a:ext cx="4650" cy="1850"/>
            </a:xfrm>
            <a:custGeom>
              <a:avLst/>
              <a:gdLst/>
              <a:ahLst/>
              <a:cxnLst/>
              <a:rect l="l" t="t" r="r" b="b"/>
              <a:pathLst>
                <a:path w="186" h="74" extrusionOk="0">
                  <a:moveTo>
                    <a:pt x="0" y="0"/>
                  </a:moveTo>
                  <a:lnTo>
                    <a:pt x="37" y="37"/>
                  </a:lnTo>
                  <a:lnTo>
                    <a:pt x="111" y="74"/>
                  </a:lnTo>
                  <a:lnTo>
                    <a:pt x="185" y="74"/>
                  </a:lnTo>
                  <a:lnTo>
                    <a:pt x="111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4276750" y="4077525"/>
              <a:ext cx="4650" cy="1875"/>
            </a:xfrm>
            <a:custGeom>
              <a:avLst/>
              <a:gdLst/>
              <a:ahLst/>
              <a:cxnLst/>
              <a:rect l="l" t="t" r="r" b="b"/>
              <a:pathLst>
                <a:path w="186" h="75" extrusionOk="0">
                  <a:moveTo>
                    <a:pt x="0" y="0"/>
                  </a:moveTo>
                  <a:lnTo>
                    <a:pt x="37" y="37"/>
                  </a:lnTo>
                  <a:lnTo>
                    <a:pt x="111" y="74"/>
                  </a:lnTo>
                  <a:lnTo>
                    <a:pt x="185" y="74"/>
                  </a:lnTo>
                  <a:lnTo>
                    <a:pt x="111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4268425" y="4082150"/>
              <a:ext cx="950" cy="1875"/>
            </a:xfrm>
            <a:custGeom>
              <a:avLst/>
              <a:gdLst/>
              <a:ahLst/>
              <a:cxnLst/>
              <a:rect l="l" t="t" r="r" b="b"/>
              <a:pathLst>
                <a:path w="38" h="75" extrusionOk="0">
                  <a:moveTo>
                    <a:pt x="0" y="0"/>
                  </a:moveTo>
                  <a:lnTo>
                    <a:pt x="37" y="7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4185250" y="4049800"/>
              <a:ext cx="950" cy="1875"/>
            </a:xfrm>
            <a:custGeom>
              <a:avLst/>
              <a:gdLst/>
              <a:ahLst/>
              <a:cxnLst/>
              <a:rect l="l" t="t" r="r" b="b"/>
              <a:pathLst>
                <a:path w="38" h="75" extrusionOk="0">
                  <a:moveTo>
                    <a:pt x="0" y="0"/>
                  </a:moveTo>
                  <a:lnTo>
                    <a:pt x="0" y="74"/>
                  </a:lnTo>
                  <a:lnTo>
                    <a:pt x="37" y="7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4187100" y="4050725"/>
              <a:ext cx="1850" cy="2800"/>
            </a:xfrm>
            <a:custGeom>
              <a:avLst/>
              <a:gdLst/>
              <a:ahLst/>
              <a:cxnLst/>
              <a:rect l="l" t="t" r="r" b="b"/>
              <a:pathLst>
                <a:path w="74" h="112" extrusionOk="0">
                  <a:moveTo>
                    <a:pt x="0" y="0"/>
                  </a:moveTo>
                  <a:lnTo>
                    <a:pt x="0" y="111"/>
                  </a:lnTo>
                  <a:lnTo>
                    <a:pt x="74" y="11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4185250" y="4051650"/>
              <a:ext cx="1875" cy="1875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0" y="0"/>
                  </a:moveTo>
                  <a:lnTo>
                    <a:pt x="37" y="74"/>
                  </a:lnTo>
                  <a:lnTo>
                    <a:pt x="74" y="7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4185250" y="4051650"/>
              <a:ext cx="950" cy="3725"/>
            </a:xfrm>
            <a:custGeom>
              <a:avLst/>
              <a:gdLst/>
              <a:ahLst/>
              <a:cxnLst/>
              <a:rect l="l" t="t" r="r" b="b"/>
              <a:pathLst>
                <a:path w="38" h="149" extrusionOk="0">
                  <a:moveTo>
                    <a:pt x="0" y="0"/>
                  </a:moveTo>
                  <a:lnTo>
                    <a:pt x="0" y="111"/>
                  </a:lnTo>
                  <a:lnTo>
                    <a:pt x="0" y="148"/>
                  </a:lnTo>
                  <a:lnTo>
                    <a:pt x="37" y="111"/>
                  </a:lnTo>
                  <a:lnTo>
                    <a:pt x="37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4187100" y="4053500"/>
              <a:ext cx="1850" cy="2800"/>
            </a:xfrm>
            <a:custGeom>
              <a:avLst/>
              <a:gdLst/>
              <a:ahLst/>
              <a:cxnLst/>
              <a:rect l="l" t="t" r="r" b="b"/>
              <a:pathLst>
                <a:path w="74" h="112" extrusionOk="0">
                  <a:moveTo>
                    <a:pt x="0" y="0"/>
                  </a:moveTo>
                  <a:lnTo>
                    <a:pt x="0" y="74"/>
                  </a:lnTo>
                  <a:lnTo>
                    <a:pt x="74" y="111"/>
                  </a:lnTo>
                  <a:lnTo>
                    <a:pt x="74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4185250" y="4054425"/>
              <a:ext cx="1875" cy="1875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37" y="0"/>
                  </a:moveTo>
                  <a:lnTo>
                    <a:pt x="0" y="37"/>
                  </a:lnTo>
                  <a:lnTo>
                    <a:pt x="37" y="37"/>
                  </a:lnTo>
                  <a:lnTo>
                    <a:pt x="74" y="74"/>
                  </a:lnTo>
                  <a:lnTo>
                    <a:pt x="74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4185250" y="4048875"/>
              <a:ext cx="1875" cy="1875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37" y="0"/>
                  </a:moveTo>
                  <a:lnTo>
                    <a:pt x="0" y="37"/>
                  </a:lnTo>
                  <a:lnTo>
                    <a:pt x="37" y="37"/>
                  </a:lnTo>
                  <a:lnTo>
                    <a:pt x="74" y="74"/>
                  </a:lnTo>
                  <a:lnTo>
                    <a:pt x="74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4189850" y="4051650"/>
              <a:ext cx="950" cy="2800"/>
            </a:xfrm>
            <a:custGeom>
              <a:avLst/>
              <a:gdLst/>
              <a:ahLst/>
              <a:cxnLst/>
              <a:rect l="l" t="t" r="r" b="b"/>
              <a:pathLst>
                <a:path w="38" h="112" extrusionOk="0">
                  <a:moveTo>
                    <a:pt x="1" y="0"/>
                  </a:moveTo>
                  <a:lnTo>
                    <a:pt x="1" y="111"/>
                  </a:lnTo>
                  <a:lnTo>
                    <a:pt x="38" y="11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4192625" y="4053500"/>
              <a:ext cx="950" cy="2800"/>
            </a:xfrm>
            <a:custGeom>
              <a:avLst/>
              <a:gdLst/>
              <a:ahLst/>
              <a:cxnLst/>
              <a:rect l="l" t="t" r="r" b="b"/>
              <a:pathLst>
                <a:path w="38" h="112" extrusionOk="0">
                  <a:moveTo>
                    <a:pt x="1" y="0"/>
                  </a:moveTo>
                  <a:lnTo>
                    <a:pt x="1" y="74"/>
                  </a:lnTo>
                  <a:lnTo>
                    <a:pt x="1" y="111"/>
                  </a:lnTo>
                  <a:lnTo>
                    <a:pt x="38" y="74"/>
                  </a:lnTo>
                  <a:lnTo>
                    <a:pt x="38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4189850" y="4054425"/>
              <a:ext cx="2800" cy="1875"/>
            </a:xfrm>
            <a:custGeom>
              <a:avLst/>
              <a:gdLst/>
              <a:ahLst/>
              <a:cxnLst/>
              <a:rect l="l" t="t" r="r" b="b"/>
              <a:pathLst>
                <a:path w="112" h="75" extrusionOk="0">
                  <a:moveTo>
                    <a:pt x="1" y="0"/>
                  </a:moveTo>
                  <a:lnTo>
                    <a:pt x="38" y="37"/>
                  </a:lnTo>
                  <a:lnTo>
                    <a:pt x="112" y="74"/>
                  </a:lnTo>
                  <a:lnTo>
                    <a:pt x="112" y="3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4189850" y="4054425"/>
              <a:ext cx="950" cy="3700"/>
            </a:xfrm>
            <a:custGeom>
              <a:avLst/>
              <a:gdLst/>
              <a:ahLst/>
              <a:cxnLst/>
              <a:rect l="l" t="t" r="r" b="b"/>
              <a:pathLst>
                <a:path w="38" h="148" extrusionOk="0">
                  <a:moveTo>
                    <a:pt x="1" y="0"/>
                  </a:moveTo>
                  <a:lnTo>
                    <a:pt x="1" y="37"/>
                  </a:lnTo>
                  <a:lnTo>
                    <a:pt x="1" y="74"/>
                  </a:lnTo>
                  <a:lnTo>
                    <a:pt x="1" y="148"/>
                  </a:lnTo>
                  <a:lnTo>
                    <a:pt x="38" y="148"/>
                  </a:lnTo>
                  <a:lnTo>
                    <a:pt x="38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4192625" y="4056275"/>
              <a:ext cx="950" cy="2775"/>
            </a:xfrm>
            <a:custGeom>
              <a:avLst/>
              <a:gdLst/>
              <a:ahLst/>
              <a:cxnLst/>
              <a:rect l="l" t="t" r="r" b="b"/>
              <a:pathLst>
                <a:path w="38" h="111" extrusionOk="0">
                  <a:moveTo>
                    <a:pt x="1" y="0"/>
                  </a:moveTo>
                  <a:lnTo>
                    <a:pt x="1" y="74"/>
                  </a:lnTo>
                  <a:lnTo>
                    <a:pt x="1" y="111"/>
                  </a:lnTo>
                  <a:lnTo>
                    <a:pt x="38" y="11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4189850" y="4058100"/>
              <a:ext cx="2800" cy="950"/>
            </a:xfrm>
            <a:custGeom>
              <a:avLst/>
              <a:gdLst/>
              <a:ahLst/>
              <a:cxnLst/>
              <a:rect l="l" t="t" r="r" b="b"/>
              <a:pathLst>
                <a:path w="112" h="38" extrusionOk="0">
                  <a:moveTo>
                    <a:pt x="38" y="1"/>
                  </a:moveTo>
                  <a:lnTo>
                    <a:pt x="1" y="1"/>
                  </a:lnTo>
                  <a:lnTo>
                    <a:pt x="38" y="1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2" y="38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4189850" y="4051650"/>
              <a:ext cx="2800" cy="1875"/>
            </a:xfrm>
            <a:custGeom>
              <a:avLst/>
              <a:gdLst/>
              <a:ahLst/>
              <a:cxnLst/>
              <a:rect l="l" t="t" r="r" b="b"/>
              <a:pathLst>
                <a:path w="112" h="75" extrusionOk="0">
                  <a:moveTo>
                    <a:pt x="112" y="74"/>
                  </a:moveTo>
                  <a:lnTo>
                    <a:pt x="112" y="74"/>
                  </a:lnTo>
                  <a:lnTo>
                    <a:pt x="112" y="74"/>
                  </a:lnTo>
                  <a:lnTo>
                    <a:pt x="38" y="0"/>
                  </a:lnTo>
                  <a:lnTo>
                    <a:pt x="1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4193550" y="4054425"/>
              <a:ext cx="950" cy="1875"/>
            </a:xfrm>
            <a:custGeom>
              <a:avLst/>
              <a:gdLst/>
              <a:ahLst/>
              <a:cxnLst/>
              <a:rect l="l" t="t" r="r" b="b"/>
              <a:pathLst>
                <a:path w="38" h="75" extrusionOk="0">
                  <a:moveTo>
                    <a:pt x="1" y="0"/>
                  </a:moveTo>
                  <a:lnTo>
                    <a:pt x="1" y="74"/>
                  </a:lnTo>
                  <a:lnTo>
                    <a:pt x="38" y="7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195400" y="4055350"/>
              <a:ext cx="1875" cy="2775"/>
            </a:xfrm>
            <a:custGeom>
              <a:avLst/>
              <a:gdLst/>
              <a:ahLst/>
              <a:cxnLst/>
              <a:rect l="l" t="t" r="r" b="b"/>
              <a:pathLst>
                <a:path w="75" h="111" extrusionOk="0">
                  <a:moveTo>
                    <a:pt x="1" y="0"/>
                  </a:moveTo>
                  <a:lnTo>
                    <a:pt x="1" y="111"/>
                  </a:lnTo>
                  <a:lnTo>
                    <a:pt x="75" y="11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193550" y="4056275"/>
              <a:ext cx="3725" cy="2775"/>
            </a:xfrm>
            <a:custGeom>
              <a:avLst/>
              <a:gdLst/>
              <a:ahLst/>
              <a:cxnLst/>
              <a:rect l="l" t="t" r="r" b="b"/>
              <a:pathLst>
                <a:path w="149" h="111" extrusionOk="0">
                  <a:moveTo>
                    <a:pt x="1" y="0"/>
                  </a:moveTo>
                  <a:lnTo>
                    <a:pt x="38" y="74"/>
                  </a:lnTo>
                  <a:lnTo>
                    <a:pt x="75" y="111"/>
                  </a:lnTo>
                  <a:lnTo>
                    <a:pt x="149" y="74"/>
                  </a:lnTo>
                  <a:lnTo>
                    <a:pt x="75" y="7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4193550" y="4056275"/>
              <a:ext cx="950" cy="3700"/>
            </a:xfrm>
            <a:custGeom>
              <a:avLst/>
              <a:gdLst/>
              <a:ahLst/>
              <a:cxnLst/>
              <a:rect l="l" t="t" r="r" b="b"/>
              <a:pathLst>
                <a:path w="38" h="148" extrusionOk="0">
                  <a:moveTo>
                    <a:pt x="1" y="0"/>
                  </a:moveTo>
                  <a:lnTo>
                    <a:pt x="1" y="111"/>
                  </a:lnTo>
                  <a:lnTo>
                    <a:pt x="1" y="148"/>
                  </a:lnTo>
                  <a:lnTo>
                    <a:pt x="38" y="111"/>
                  </a:lnTo>
                  <a:lnTo>
                    <a:pt x="38" y="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195400" y="4058100"/>
              <a:ext cx="1875" cy="2800"/>
            </a:xfrm>
            <a:custGeom>
              <a:avLst/>
              <a:gdLst/>
              <a:ahLst/>
              <a:cxnLst/>
              <a:rect l="l" t="t" r="r" b="b"/>
              <a:pathLst>
                <a:path w="75" h="112" extrusionOk="0">
                  <a:moveTo>
                    <a:pt x="75" y="1"/>
                  </a:moveTo>
                  <a:lnTo>
                    <a:pt x="1" y="38"/>
                  </a:lnTo>
                  <a:lnTo>
                    <a:pt x="1" y="75"/>
                  </a:lnTo>
                  <a:lnTo>
                    <a:pt x="75" y="112"/>
                  </a:lnTo>
                  <a:lnTo>
                    <a:pt x="75" y="38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4193550" y="4059025"/>
              <a:ext cx="3725" cy="1875"/>
            </a:xfrm>
            <a:custGeom>
              <a:avLst/>
              <a:gdLst/>
              <a:ahLst/>
              <a:cxnLst/>
              <a:rect l="l" t="t" r="r" b="b"/>
              <a:pathLst>
                <a:path w="149" h="75" extrusionOk="0">
                  <a:moveTo>
                    <a:pt x="38" y="1"/>
                  </a:moveTo>
                  <a:lnTo>
                    <a:pt x="1" y="38"/>
                  </a:lnTo>
                  <a:lnTo>
                    <a:pt x="38" y="38"/>
                  </a:lnTo>
                  <a:lnTo>
                    <a:pt x="75" y="75"/>
                  </a:lnTo>
                  <a:lnTo>
                    <a:pt x="149" y="75"/>
                  </a:lnTo>
                  <a:lnTo>
                    <a:pt x="75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193550" y="4053500"/>
              <a:ext cx="3725" cy="1875"/>
            </a:xfrm>
            <a:custGeom>
              <a:avLst/>
              <a:gdLst/>
              <a:ahLst/>
              <a:cxnLst/>
              <a:rect l="l" t="t" r="r" b="b"/>
              <a:pathLst>
                <a:path w="149" h="75" extrusionOk="0">
                  <a:moveTo>
                    <a:pt x="38" y="0"/>
                  </a:moveTo>
                  <a:lnTo>
                    <a:pt x="1" y="37"/>
                  </a:lnTo>
                  <a:lnTo>
                    <a:pt x="38" y="37"/>
                  </a:lnTo>
                  <a:lnTo>
                    <a:pt x="75" y="74"/>
                  </a:lnTo>
                  <a:lnTo>
                    <a:pt x="149" y="74"/>
                  </a:lnTo>
                  <a:lnTo>
                    <a:pt x="75" y="3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4188950" y="4056275"/>
              <a:ext cx="925" cy="1850"/>
            </a:xfrm>
            <a:custGeom>
              <a:avLst/>
              <a:gdLst/>
              <a:ahLst/>
              <a:cxnLst/>
              <a:rect l="l" t="t" r="r" b="b"/>
              <a:pathLst>
                <a:path w="37" h="74" extrusionOk="0">
                  <a:moveTo>
                    <a:pt x="0" y="0"/>
                  </a:moveTo>
                  <a:lnTo>
                    <a:pt x="0" y="74"/>
                  </a:lnTo>
                  <a:lnTo>
                    <a:pt x="37" y="7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4185250" y="4059950"/>
              <a:ext cx="950" cy="3725"/>
            </a:xfrm>
            <a:custGeom>
              <a:avLst/>
              <a:gdLst/>
              <a:ahLst/>
              <a:cxnLst/>
              <a:rect l="l" t="t" r="r" b="b"/>
              <a:pathLst>
                <a:path w="38" h="149" extrusionOk="0">
                  <a:moveTo>
                    <a:pt x="0" y="1"/>
                  </a:moveTo>
                  <a:lnTo>
                    <a:pt x="0" y="38"/>
                  </a:lnTo>
                  <a:lnTo>
                    <a:pt x="0" y="112"/>
                  </a:lnTo>
                  <a:lnTo>
                    <a:pt x="0" y="149"/>
                  </a:lnTo>
                  <a:lnTo>
                    <a:pt x="37" y="149"/>
                  </a:lnTo>
                  <a:lnTo>
                    <a:pt x="37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7100" y="4062725"/>
              <a:ext cx="1850" cy="1875"/>
            </a:xfrm>
            <a:custGeom>
              <a:avLst/>
              <a:gdLst/>
              <a:ahLst/>
              <a:cxnLst/>
              <a:rect l="l" t="t" r="r" b="b"/>
              <a:pathLst>
                <a:path w="74" h="75" extrusionOk="0">
                  <a:moveTo>
                    <a:pt x="0" y="1"/>
                  </a:moveTo>
                  <a:lnTo>
                    <a:pt x="0" y="75"/>
                  </a:lnTo>
                  <a:lnTo>
                    <a:pt x="74" y="75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4185250" y="4063650"/>
              <a:ext cx="1875" cy="950"/>
            </a:xfrm>
            <a:custGeom>
              <a:avLst/>
              <a:gdLst/>
              <a:ahLst/>
              <a:cxnLst/>
              <a:rect l="l" t="t" r="r" b="b"/>
              <a:pathLst>
                <a:path w="75" h="38" extrusionOk="0">
                  <a:moveTo>
                    <a:pt x="0" y="1"/>
                  </a:moveTo>
                  <a:lnTo>
                    <a:pt x="37" y="1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185250" y="4063650"/>
              <a:ext cx="950" cy="1875"/>
            </a:xfrm>
            <a:custGeom>
              <a:avLst/>
              <a:gdLst/>
              <a:ahLst/>
              <a:cxnLst/>
              <a:rect l="l" t="t" r="r" b="b"/>
              <a:pathLst>
                <a:path w="38" h="75" extrusionOk="0">
                  <a:moveTo>
                    <a:pt x="0" y="1"/>
                  </a:moveTo>
                  <a:lnTo>
                    <a:pt x="0" y="75"/>
                  </a:lnTo>
                  <a:lnTo>
                    <a:pt x="37" y="7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187100" y="4064575"/>
              <a:ext cx="1850" cy="3725"/>
            </a:xfrm>
            <a:custGeom>
              <a:avLst/>
              <a:gdLst/>
              <a:ahLst/>
              <a:cxnLst/>
              <a:rect l="l" t="t" r="r" b="b"/>
              <a:pathLst>
                <a:path w="74" h="149" extrusionOk="0">
                  <a:moveTo>
                    <a:pt x="0" y="1"/>
                  </a:moveTo>
                  <a:lnTo>
                    <a:pt x="0" y="112"/>
                  </a:lnTo>
                  <a:lnTo>
                    <a:pt x="0" y="149"/>
                  </a:lnTo>
                  <a:lnTo>
                    <a:pt x="74" y="112"/>
                  </a:lnTo>
                  <a:lnTo>
                    <a:pt x="74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4185250" y="4065500"/>
              <a:ext cx="1875" cy="2800"/>
            </a:xfrm>
            <a:custGeom>
              <a:avLst/>
              <a:gdLst/>
              <a:ahLst/>
              <a:cxnLst/>
              <a:rect l="l" t="t" r="r" b="b"/>
              <a:pathLst>
                <a:path w="75" h="112" extrusionOk="0">
                  <a:moveTo>
                    <a:pt x="0" y="1"/>
                  </a:moveTo>
                  <a:lnTo>
                    <a:pt x="37" y="75"/>
                  </a:lnTo>
                  <a:lnTo>
                    <a:pt x="74" y="112"/>
                  </a:lnTo>
                  <a:lnTo>
                    <a:pt x="74" y="7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4185250" y="4059950"/>
              <a:ext cx="1875" cy="2800"/>
            </a:xfrm>
            <a:custGeom>
              <a:avLst/>
              <a:gdLst/>
              <a:ahLst/>
              <a:cxnLst/>
              <a:rect l="l" t="t" r="r" b="b"/>
              <a:pathLst>
                <a:path w="75" h="112" extrusionOk="0">
                  <a:moveTo>
                    <a:pt x="0" y="1"/>
                  </a:moveTo>
                  <a:lnTo>
                    <a:pt x="37" y="38"/>
                  </a:lnTo>
                  <a:lnTo>
                    <a:pt x="74" y="112"/>
                  </a:lnTo>
                  <a:lnTo>
                    <a:pt x="74" y="3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4189850" y="4063650"/>
              <a:ext cx="950" cy="1875"/>
            </a:xfrm>
            <a:custGeom>
              <a:avLst/>
              <a:gdLst/>
              <a:ahLst/>
              <a:cxnLst/>
              <a:rect l="l" t="t" r="r" b="b"/>
              <a:pathLst>
                <a:path w="38" h="75" extrusionOk="0">
                  <a:moveTo>
                    <a:pt x="1" y="1"/>
                  </a:moveTo>
                  <a:lnTo>
                    <a:pt x="1" y="75"/>
                  </a:lnTo>
                  <a:lnTo>
                    <a:pt x="38" y="75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92625" y="4064575"/>
              <a:ext cx="950" cy="2800"/>
            </a:xfrm>
            <a:custGeom>
              <a:avLst/>
              <a:gdLst/>
              <a:ahLst/>
              <a:cxnLst/>
              <a:rect l="l" t="t" r="r" b="b"/>
              <a:pathLst>
                <a:path w="38" h="112" extrusionOk="0">
                  <a:moveTo>
                    <a:pt x="1" y="1"/>
                  </a:moveTo>
                  <a:lnTo>
                    <a:pt x="1" y="112"/>
                  </a:lnTo>
                  <a:lnTo>
                    <a:pt x="38" y="112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189850" y="4065500"/>
              <a:ext cx="2800" cy="280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1" y="1"/>
                  </a:moveTo>
                  <a:lnTo>
                    <a:pt x="38" y="75"/>
                  </a:lnTo>
                  <a:lnTo>
                    <a:pt x="112" y="112"/>
                  </a:lnTo>
                  <a:lnTo>
                    <a:pt x="112" y="75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189850" y="4065500"/>
              <a:ext cx="950" cy="3725"/>
            </a:xfrm>
            <a:custGeom>
              <a:avLst/>
              <a:gdLst/>
              <a:ahLst/>
              <a:cxnLst/>
              <a:rect l="l" t="t" r="r" b="b"/>
              <a:pathLst>
                <a:path w="38" h="149" extrusionOk="0">
                  <a:moveTo>
                    <a:pt x="1" y="1"/>
                  </a:moveTo>
                  <a:lnTo>
                    <a:pt x="1" y="112"/>
                  </a:lnTo>
                  <a:lnTo>
                    <a:pt x="1" y="149"/>
                  </a:lnTo>
                  <a:lnTo>
                    <a:pt x="38" y="112"/>
                  </a:lnTo>
                  <a:lnTo>
                    <a:pt x="38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192625" y="4067350"/>
              <a:ext cx="950" cy="2800"/>
            </a:xfrm>
            <a:custGeom>
              <a:avLst/>
              <a:gdLst/>
              <a:ahLst/>
              <a:cxnLst/>
              <a:rect l="l" t="t" r="r" b="b"/>
              <a:pathLst>
                <a:path w="38" h="112" extrusionOk="0">
                  <a:moveTo>
                    <a:pt x="1" y="1"/>
                  </a:moveTo>
                  <a:lnTo>
                    <a:pt x="1" y="38"/>
                  </a:lnTo>
                  <a:lnTo>
                    <a:pt x="1" y="75"/>
                  </a:lnTo>
                  <a:lnTo>
                    <a:pt x="1" y="112"/>
                  </a:lnTo>
                  <a:lnTo>
                    <a:pt x="38" y="112"/>
                  </a:lnTo>
                  <a:lnTo>
                    <a:pt x="38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189850" y="4068275"/>
              <a:ext cx="2800" cy="1875"/>
            </a:xfrm>
            <a:custGeom>
              <a:avLst/>
              <a:gdLst/>
              <a:ahLst/>
              <a:cxnLst/>
              <a:rect l="l" t="t" r="r" b="b"/>
              <a:pathLst>
                <a:path w="112" h="75" extrusionOk="0">
                  <a:moveTo>
                    <a:pt x="38" y="1"/>
                  </a:moveTo>
                  <a:lnTo>
                    <a:pt x="1" y="38"/>
                  </a:lnTo>
                  <a:lnTo>
                    <a:pt x="38" y="38"/>
                  </a:lnTo>
                  <a:lnTo>
                    <a:pt x="112" y="75"/>
                  </a:lnTo>
                  <a:lnTo>
                    <a:pt x="112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189850" y="4062725"/>
              <a:ext cx="2800" cy="1875"/>
            </a:xfrm>
            <a:custGeom>
              <a:avLst/>
              <a:gdLst/>
              <a:ahLst/>
              <a:cxnLst/>
              <a:rect l="l" t="t" r="r" b="b"/>
              <a:pathLst>
                <a:path w="112" h="75" extrusionOk="0">
                  <a:moveTo>
                    <a:pt x="38" y="1"/>
                  </a:moveTo>
                  <a:lnTo>
                    <a:pt x="1" y="38"/>
                  </a:lnTo>
                  <a:lnTo>
                    <a:pt x="38" y="38"/>
                  </a:lnTo>
                  <a:lnTo>
                    <a:pt x="112" y="75"/>
                  </a:lnTo>
                  <a:lnTo>
                    <a:pt x="112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193550" y="4064575"/>
              <a:ext cx="950" cy="3725"/>
            </a:xfrm>
            <a:custGeom>
              <a:avLst/>
              <a:gdLst/>
              <a:ahLst/>
              <a:cxnLst/>
              <a:rect l="l" t="t" r="r" b="b"/>
              <a:pathLst>
                <a:path w="38" h="149" extrusionOk="0">
                  <a:moveTo>
                    <a:pt x="1" y="1"/>
                  </a:moveTo>
                  <a:lnTo>
                    <a:pt x="1" y="38"/>
                  </a:lnTo>
                  <a:lnTo>
                    <a:pt x="1" y="112"/>
                  </a:lnTo>
                  <a:lnTo>
                    <a:pt x="1" y="149"/>
                  </a:lnTo>
                  <a:lnTo>
                    <a:pt x="38" y="149"/>
                  </a:lnTo>
                  <a:lnTo>
                    <a:pt x="38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4195400" y="4067350"/>
              <a:ext cx="1875" cy="1875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1" y="1"/>
                  </a:moveTo>
                  <a:lnTo>
                    <a:pt x="1" y="75"/>
                  </a:lnTo>
                  <a:lnTo>
                    <a:pt x="75" y="75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93550" y="4068275"/>
              <a:ext cx="3725" cy="950"/>
            </a:xfrm>
            <a:custGeom>
              <a:avLst/>
              <a:gdLst/>
              <a:ahLst/>
              <a:cxnLst/>
              <a:rect l="l" t="t" r="r" b="b"/>
              <a:pathLst>
                <a:path w="149" h="38" extrusionOk="0">
                  <a:moveTo>
                    <a:pt x="1" y="1"/>
                  </a:moveTo>
                  <a:lnTo>
                    <a:pt x="38" y="1"/>
                  </a:lnTo>
                  <a:lnTo>
                    <a:pt x="75" y="38"/>
                  </a:lnTo>
                  <a:lnTo>
                    <a:pt x="149" y="38"/>
                  </a:lnTo>
                  <a:lnTo>
                    <a:pt x="75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193550" y="4068275"/>
              <a:ext cx="950" cy="1875"/>
            </a:xfrm>
            <a:custGeom>
              <a:avLst/>
              <a:gdLst/>
              <a:ahLst/>
              <a:cxnLst/>
              <a:rect l="l" t="t" r="r" b="b"/>
              <a:pathLst>
                <a:path w="38" h="75" extrusionOk="0">
                  <a:moveTo>
                    <a:pt x="1" y="1"/>
                  </a:moveTo>
                  <a:lnTo>
                    <a:pt x="1" y="75"/>
                  </a:lnTo>
                  <a:lnTo>
                    <a:pt x="38" y="75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195400" y="4069200"/>
              <a:ext cx="1875" cy="3725"/>
            </a:xfrm>
            <a:custGeom>
              <a:avLst/>
              <a:gdLst/>
              <a:ahLst/>
              <a:cxnLst/>
              <a:rect l="l" t="t" r="r" b="b"/>
              <a:pathLst>
                <a:path w="75" h="149" extrusionOk="0">
                  <a:moveTo>
                    <a:pt x="1" y="1"/>
                  </a:moveTo>
                  <a:lnTo>
                    <a:pt x="1" y="112"/>
                  </a:lnTo>
                  <a:lnTo>
                    <a:pt x="75" y="148"/>
                  </a:lnTo>
                  <a:lnTo>
                    <a:pt x="75" y="112"/>
                  </a:lnTo>
                  <a:lnTo>
                    <a:pt x="75" y="38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4193550" y="4070125"/>
              <a:ext cx="3725" cy="2800"/>
            </a:xfrm>
            <a:custGeom>
              <a:avLst/>
              <a:gdLst/>
              <a:ahLst/>
              <a:cxnLst/>
              <a:rect l="l" t="t" r="r" b="b"/>
              <a:pathLst>
                <a:path w="149" h="112" extrusionOk="0">
                  <a:moveTo>
                    <a:pt x="1" y="1"/>
                  </a:moveTo>
                  <a:lnTo>
                    <a:pt x="38" y="75"/>
                  </a:lnTo>
                  <a:lnTo>
                    <a:pt x="75" y="111"/>
                  </a:lnTo>
                  <a:lnTo>
                    <a:pt x="149" y="111"/>
                  </a:lnTo>
                  <a:lnTo>
                    <a:pt x="75" y="75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4193550" y="4064575"/>
              <a:ext cx="3725" cy="2800"/>
            </a:xfrm>
            <a:custGeom>
              <a:avLst/>
              <a:gdLst/>
              <a:ahLst/>
              <a:cxnLst/>
              <a:rect l="l" t="t" r="r" b="b"/>
              <a:pathLst>
                <a:path w="149" h="112" extrusionOk="0">
                  <a:moveTo>
                    <a:pt x="1" y="1"/>
                  </a:moveTo>
                  <a:lnTo>
                    <a:pt x="38" y="38"/>
                  </a:lnTo>
                  <a:lnTo>
                    <a:pt x="75" y="112"/>
                  </a:lnTo>
                  <a:lnTo>
                    <a:pt x="149" y="112"/>
                  </a:lnTo>
                  <a:lnTo>
                    <a:pt x="75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4188950" y="4068275"/>
              <a:ext cx="925" cy="950"/>
            </a:xfrm>
            <a:custGeom>
              <a:avLst/>
              <a:gdLst/>
              <a:ahLst/>
              <a:cxnLst/>
              <a:rect l="l" t="t" r="r" b="b"/>
              <a:pathLst>
                <a:path w="37" h="38" extrusionOk="0">
                  <a:moveTo>
                    <a:pt x="0" y="1"/>
                  </a:moveTo>
                  <a:lnTo>
                    <a:pt x="0" y="38"/>
                  </a:lnTo>
                  <a:lnTo>
                    <a:pt x="37" y="3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4267500" y="4096000"/>
              <a:ext cx="13900" cy="10200"/>
            </a:xfrm>
            <a:custGeom>
              <a:avLst/>
              <a:gdLst/>
              <a:ahLst/>
              <a:cxnLst/>
              <a:rect l="l" t="t" r="r" b="b"/>
              <a:pathLst>
                <a:path w="556" h="408" extrusionOk="0">
                  <a:moveTo>
                    <a:pt x="1" y="1"/>
                  </a:moveTo>
                  <a:lnTo>
                    <a:pt x="1" y="75"/>
                  </a:lnTo>
                  <a:lnTo>
                    <a:pt x="555" y="407"/>
                  </a:lnTo>
                  <a:lnTo>
                    <a:pt x="555" y="3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267500" y="4100625"/>
              <a:ext cx="13900" cy="10200"/>
            </a:xfrm>
            <a:custGeom>
              <a:avLst/>
              <a:gdLst/>
              <a:ahLst/>
              <a:cxnLst/>
              <a:rect l="l" t="t" r="r" b="b"/>
              <a:pathLst>
                <a:path w="556" h="408" extrusionOk="0">
                  <a:moveTo>
                    <a:pt x="1" y="1"/>
                  </a:moveTo>
                  <a:lnTo>
                    <a:pt x="1" y="148"/>
                  </a:lnTo>
                  <a:lnTo>
                    <a:pt x="555" y="407"/>
                  </a:lnTo>
                  <a:lnTo>
                    <a:pt x="555" y="3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267500" y="4105250"/>
              <a:ext cx="13900" cy="10200"/>
            </a:xfrm>
            <a:custGeom>
              <a:avLst/>
              <a:gdLst/>
              <a:ahLst/>
              <a:cxnLst/>
              <a:rect l="l" t="t" r="r" b="b"/>
              <a:pathLst>
                <a:path w="556" h="408" extrusionOk="0">
                  <a:moveTo>
                    <a:pt x="1" y="0"/>
                  </a:moveTo>
                  <a:lnTo>
                    <a:pt x="1" y="148"/>
                  </a:lnTo>
                  <a:lnTo>
                    <a:pt x="555" y="407"/>
                  </a:lnTo>
                  <a:lnTo>
                    <a:pt x="555" y="3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4267500" y="4109875"/>
              <a:ext cx="13900" cy="10175"/>
            </a:xfrm>
            <a:custGeom>
              <a:avLst/>
              <a:gdLst/>
              <a:ahLst/>
              <a:cxnLst/>
              <a:rect l="l" t="t" r="r" b="b"/>
              <a:pathLst>
                <a:path w="556" h="407" extrusionOk="0">
                  <a:moveTo>
                    <a:pt x="1" y="0"/>
                  </a:moveTo>
                  <a:lnTo>
                    <a:pt x="1" y="148"/>
                  </a:lnTo>
                  <a:lnTo>
                    <a:pt x="555" y="407"/>
                  </a:lnTo>
                  <a:lnTo>
                    <a:pt x="555" y="3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57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183400" y="4068275"/>
              <a:ext cx="98000" cy="57325"/>
            </a:xfrm>
            <a:custGeom>
              <a:avLst/>
              <a:gdLst/>
              <a:ahLst/>
              <a:cxnLst/>
              <a:rect l="l" t="t" r="r" b="b"/>
              <a:pathLst>
                <a:path w="3920" h="2293" extrusionOk="0">
                  <a:moveTo>
                    <a:pt x="0" y="1"/>
                  </a:moveTo>
                  <a:lnTo>
                    <a:pt x="0" y="38"/>
                  </a:lnTo>
                  <a:lnTo>
                    <a:pt x="3919" y="2293"/>
                  </a:lnTo>
                  <a:lnTo>
                    <a:pt x="3919" y="22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4183400" y="4070125"/>
              <a:ext cx="98000" cy="58250"/>
            </a:xfrm>
            <a:custGeom>
              <a:avLst/>
              <a:gdLst/>
              <a:ahLst/>
              <a:cxnLst/>
              <a:rect l="l" t="t" r="r" b="b"/>
              <a:pathLst>
                <a:path w="3920" h="2330" extrusionOk="0">
                  <a:moveTo>
                    <a:pt x="0" y="1"/>
                  </a:moveTo>
                  <a:lnTo>
                    <a:pt x="0" y="75"/>
                  </a:lnTo>
                  <a:lnTo>
                    <a:pt x="3919" y="2330"/>
                  </a:lnTo>
                  <a:lnTo>
                    <a:pt x="3919" y="22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4183400" y="4016525"/>
              <a:ext cx="16650" cy="13875"/>
            </a:xfrm>
            <a:custGeom>
              <a:avLst/>
              <a:gdLst/>
              <a:ahLst/>
              <a:cxnLst/>
              <a:rect l="l" t="t" r="r" b="b"/>
              <a:pathLst>
                <a:path w="666" h="555" extrusionOk="0">
                  <a:moveTo>
                    <a:pt x="0" y="0"/>
                  </a:moveTo>
                  <a:lnTo>
                    <a:pt x="0" y="111"/>
                  </a:lnTo>
                  <a:lnTo>
                    <a:pt x="666" y="555"/>
                  </a:lnTo>
                  <a:lnTo>
                    <a:pt x="666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4183400" y="4023000"/>
              <a:ext cx="16650" cy="13875"/>
            </a:xfrm>
            <a:custGeom>
              <a:avLst/>
              <a:gdLst/>
              <a:ahLst/>
              <a:cxnLst/>
              <a:rect l="l" t="t" r="r" b="b"/>
              <a:pathLst>
                <a:path w="666" h="555" extrusionOk="0">
                  <a:moveTo>
                    <a:pt x="0" y="0"/>
                  </a:moveTo>
                  <a:lnTo>
                    <a:pt x="0" y="148"/>
                  </a:lnTo>
                  <a:lnTo>
                    <a:pt x="666" y="555"/>
                  </a:lnTo>
                  <a:lnTo>
                    <a:pt x="666" y="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4183400" y="4028525"/>
              <a:ext cx="16650" cy="13900"/>
            </a:xfrm>
            <a:custGeom>
              <a:avLst/>
              <a:gdLst/>
              <a:ahLst/>
              <a:cxnLst/>
              <a:rect l="l" t="t" r="r" b="b"/>
              <a:pathLst>
                <a:path w="666" h="556" extrusionOk="0">
                  <a:moveTo>
                    <a:pt x="0" y="1"/>
                  </a:moveTo>
                  <a:lnTo>
                    <a:pt x="0" y="149"/>
                  </a:lnTo>
                  <a:lnTo>
                    <a:pt x="666" y="555"/>
                  </a:lnTo>
                  <a:lnTo>
                    <a:pt x="666" y="4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4142050" y="3984725"/>
              <a:ext cx="23800" cy="24425"/>
            </a:xfrm>
            <a:custGeom>
              <a:avLst/>
              <a:gdLst/>
              <a:ahLst/>
              <a:cxnLst/>
              <a:rect l="l" t="t" r="r" b="b"/>
              <a:pathLst>
                <a:path w="952" h="977" extrusionOk="0">
                  <a:moveTo>
                    <a:pt x="96" y="1"/>
                  </a:moveTo>
                  <a:cubicBezTo>
                    <a:pt x="33" y="1"/>
                    <a:pt x="0" y="35"/>
                    <a:pt x="27" y="89"/>
                  </a:cubicBezTo>
                  <a:lnTo>
                    <a:pt x="64" y="459"/>
                  </a:lnTo>
                  <a:lnTo>
                    <a:pt x="952" y="977"/>
                  </a:lnTo>
                  <a:lnTo>
                    <a:pt x="878" y="644"/>
                  </a:lnTo>
                  <a:cubicBezTo>
                    <a:pt x="878" y="570"/>
                    <a:pt x="804" y="422"/>
                    <a:pt x="730" y="348"/>
                  </a:cubicBezTo>
                  <a:lnTo>
                    <a:pt x="175" y="15"/>
                  </a:lnTo>
                  <a:cubicBezTo>
                    <a:pt x="146" y="5"/>
                    <a:pt x="119" y="1"/>
                    <a:pt x="96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4144575" y="4017450"/>
              <a:ext cx="24975" cy="26825"/>
            </a:xfrm>
            <a:custGeom>
              <a:avLst/>
              <a:gdLst/>
              <a:ahLst/>
              <a:cxnLst/>
              <a:rect l="l" t="t" r="r" b="b"/>
              <a:pathLst>
                <a:path w="999" h="1073" extrusionOk="0">
                  <a:moveTo>
                    <a:pt x="0" y="0"/>
                  </a:moveTo>
                  <a:lnTo>
                    <a:pt x="74" y="555"/>
                  </a:lnTo>
                  <a:lnTo>
                    <a:pt x="999" y="1072"/>
                  </a:lnTo>
                  <a:lnTo>
                    <a:pt x="888" y="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4147350" y="4035000"/>
              <a:ext cx="23125" cy="25900"/>
            </a:xfrm>
            <a:custGeom>
              <a:avLst/>
              <a:gdLst/>
              <a:ahLst/>
              <a:cxnLst/>
              <a:rect l="l" t="t" r="r" b="b"/>
              <a:pathLst>
                <a:path w="925" h="1036" extrusionOk="0">
                  <a:moveTo>
                    <a:pt x="0" y="1"/>
                  </a:moveTo>
                  <a:lnTo>
                    <a:pt x="37" y="555"/>
                  </a:lnTo>
                  <a:lnTo>
                    <a:pt x="925" y="1036"/>
                  </a:lnTo>
                  <a:lnTo>
                    <a:pt x="888" y="4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4148275" y="4051650"/>
              <a:ext cx="23775" cy="24825"/>
            </a:xfrm>
            <a:custGeom>
              <a:avLst/>
              <a:gdLst/>
              <a:ahLst/>
              <a:cxnLst/>
              <a:rect l="l" t="t" r="r" b="b"/>
              <a:pathLst>
                <a:path w="951" h="993" extrusionOk="0">
                  <a:moveTo>
                    <a:pt x="0" y="0"/>
                  </a:moveTo>
                  <a:lnTo>
                    <a:pt x="37" y="333"/>
                  </a:lnTo>
                  <a:cubicBezTo>
                    <a:pt x="37" y="407"/>
                    <a:pt x="148" y="555"/>
                    <a:pt x="222" y="666"/>
                  </a:cubicBezTo>
                  <a:lnTo>
                    <a:pt x="777" y="961"/>
                  </a:lnTo>
                  <a:cubicBezTo>
                    <a:pt x="809" y="983"/>
                    <a:pt x="838" y="992"/>
                    <a:pt x="863" y="992"/>
                  </a:cubicBezTo>
                  <a:cubicBezTo>
                    <a:pt x="921" y="992"/>
                    <a:pt x="951" y="940"/>
                    <a:pt x="925" y="887"/>
                  </a:cubicBezTo>
                  <a:lnTo>
                    <a:pt x="888" y="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4143650" y="3998950"/>
              <a:ext cx="23125" cy="27750"/>
            </a:xfrm>
            <a:custGeom>
              <a:avLst/>
              <a:gdLst/>
              <a:ahLst/>
              <a:cxnLst/>
              <a:rect l="l" t="t" r="r" b="b"/>
              <a:pathLst>
                <a:path w="925" h="1110" extrusionOk="0">
                  <a:moveTo>
                    <a:pt x="0" y="1"/>
                  </a:moveTo>
                  <a:lnTo>
                    <a:pt x="37" y="592"/>
                  </a:lnTo>
                  <a:lnTo>
                    <a:pt x="925" y="1110"/>
                  </a:lnTo>
                  <a:lnTo>
                    <a:pt x="888" y="5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4291525" y="4072125"/>
              <a:ext cx="24050" cy="22975"/>
            </a:xfrm>
            <a:custGeom>
              <a:avLst/>
              <a:gdLst/>
              <a:ahLst/>
              <a:cxnLst/>
              <a:rect l="l" t="t" r="r" b="b"/>
              <a:pathLst>
                <a:path w="962" h="919" extrusionOk="0">
                  <a:moveTo>
                    <a:pt x="152" y="1"/>
                  </a:moveTo>
                  <a:cubicBezTo>
                    <a:pt x="93" y="1"/>
                    <a:pt x="38" y="53"/>
                    <a:pt x="38" y="105"/>
                  </a:cubicBezTo>
                  <a:lnTo>
                    <a:pt x="1" y="401"/>
                  </a:lnTo>
                  <a:lnTo>
                    <a:pt x="888" y="919"/>
                  </a:lnTo>
                  <a:lnTo>
                    <a:pt x="925" y="623"/>
                  </a:lnTo>
                  <a:cubicBezTo>
                    <a:pt x="962" y="512"/>
                    <a:pt x="888" y="401"/>
                    <a:pt x="777" y="364"/>
                  </a:cubicBezTo>
                  <a:lnTo>
                    <a:pt x="223" y="31"/>
                  </a:lnTo>
                  <a:cubicBezTo>
                    <a:pt x="201" y="10"/>
                    <a:pt x="176" y="1"/>
                    <a:pt x="152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4287825" y="4100625"/>
              <a:ext cx="25000" cy="24975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75" y="1"/>
                  </a:moveTo>
                  <a:lnTo>
                    <a:pt x="1" y="518"/>
                  </a:lnTo>
                  <a:lnTo>
                    <a:pt x="888" y="999"/>
                  </a:lnTo>
                  <a:lnTo>
                    <a:pt x="999" y="518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4286900" y="4115425"/>
              <a:ext cx="23150" cy="25900"/>
            </a:xfrm>
            <a:custGeom>
              <a:avLst/>
              <a:gdLst/>
              <a:ahLst/>
              <a:cxnLst/>
              <a:rect l="l" t="t" r="r" b="b"/>
              <a:pathLst>
                <a:path w="926" h="1036" extrusionOk="0">
                  <a:moveTo>
                    <a:pt x="38" y="0"/>
                  </a:moveTo>
                  <a:lnTo>
                    <a:pt x="1" y="518"/>
                  </a:lnTo>
                  <a:lnTo>
                    <a:pt x="888" y="1035"/>
                  </a:lnTo>
                  <a:lnTo>
                    <a:pt x="925" y="51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4285050" y="4132050"/>
              <a:ext cx="24075" cy="22050"/>
            </a:xfrm>
            <a:custGeom>
              <a:avLst/>
              <a:gdLst/>
              <a:ahLst/>
              <a:cxnLst/>
              <a:rect l="l" t="t" r="r" b="b"/>
              <a:pathLst>
                <a:path w="963" h="882" extrusionOk="0">
                  <a:moveTo>
                    <a:pt x="75" y="1"/>
                  </a:moveTo>
                  <a:lnTo>
                    <a:pt x="38" y="259"/>
                  </a:lnTo>
                  <a:cubicBezTo>
                    <a:pt x="1" y="370"/>
                    <a:pt x="75" y="481"/>
                    <a:pt x="186" y="555"/>
                  </a:cubicBezTo>
                  <a:lnTo>
                    <a:pt x="703" y="851"/>
                  </a:lnTo>
                  <a:cubicBezTo>
                    <a:pt x="736" y="873"/>
                    <a:pt x="765" y="882"/>
                    <a:pt x="790" y="882"/>
                  </a:cubicBezTo>
                  <a:cubicBezTo>
                    <a:pt x="851" y="882"/>
                    <a:pt x="888" y="829"/>
                    <a:pt x="888" y="777"/>
                  </a:cubicBezTo>
                  <a:lnTo>
                    <a:pt x="962" y="481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4290600" y="4084000"/>
              <a:ext cx="23150" cy="25900"/>
            </a:xfrm>
            <a:custGeom>
              <a:avLst/>
              <a:gdLst/>
              <a:ahLst/>
              <a:cxnLst/>
              <a:rect l="l" t="t" r="r" b="b"/>
              <a:pathLst>
                <a:path w="926" h="1036" extrusionOk="0">
                  <a:moveTo>
                    <a:pt x="38" y="0"/>
                  </a:moveTo>
                  <a:lnTo>
                    <a:pt x="1" y="518"/>
                  </a:lnTo>
                  <a:lnTo>
                    <a:pt x="888" y="1035"/>
                  </a:lnTo>
                  <a:lnTo>
                    <a:pt x="925" y="51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4332200" y="4050725"/>
              <a:ext cx="56400" cy="123875"/>
            </a:xfrm>
            <a:custGeom>
              <a:avLst/>
              <a:gdLst/>
              <a:ahLst/>
              <a:cxnLst/>
              <a:rect l="l" t="t" r="r" b="b"/>
              <a:pathLst>
                <a:path w="2256" h="4955" extrusionOk="0">
                  <a:moveTo>
                    <a:pt x="1147" y="0"/>
                  </a:moveTo>
                  <a:lnTo>
                    <a:pt x="370" y="481"/>
                  </a:lnTo>
                  <a:lnTo>
                    <a:pt x="555" y="1997"/>
                  </a:lnTo>
                  <a:lnTo>
                    <a:pt x="629" y="4067"/>
                  </a:lnTo>
                  <a:lnTo>
                    <a:pt x="0" y="4954"/>
                  </a:lnTo>
                  <a:lnTo>
                    <a:pt x="0" y="4954"/>
                  </a:lnTo>
                  <a:lnTo>
                    <a:pt x="1997" y="4917"/>
                  </a:lnTo>
                  <a:cubicBezTo>
                    <a:pt x="2145" y="4400"/>
                    <a:pt x="2256" y="3845"/>
                    <a:pt x="2256" y="3180"/>
                  </a:cubicBezTo>
                  <a:cubicBezTo>
                    <a:pt x="2182" y="2329"/>
                    <a:pt x="2034" y="1405"/>
                    <a:pt x="1738" y="481"/>
                  </a:cubicBezTo>
                  <a:cubicBezTo>
                    <a:pt x="1553" y="333"/>
                    <a:pt x="1331" y="148"/>
                    <a:pt x="1147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4330350" y="4062725"/>
              <a:ext cx="36075" cy="122025"/>
            </a:xfrm>
            <a:custGeom>
              <a:avLst/>
              <a:gdLst/>
              <a:ahLst/>
              <a:cxnLst/>
              <a:rect l="l" t="t" r="r" b="b"/>
              <a:pathLst>
                <a:path w="1443" h="4881" extrusionOk="0">
                  <a:moveTo>
                    <a:pt x="370" y="1"/>
                  </a:moveTo>
                  <a:lnTo>
                    <a:pt x="1" y="4474"/>
                  </a:lnTo>
                  <a:cubicBezTo>
                    <a:pt x="370" y="4622"/>
                    <a:pt x="814" y="4807"/>
                    <a:pt x="1184" y="4881"/>
                  </a:cubicBezTo>
                  <a:cubicBezTo>
                    <a:pt x="1368" y="4363"/>
                    <a:pt x="1442" y="3809"/>
                    <a:pt x="1442" y="3180"/>
                  </a:cubicBezTo>
                  <a:cubicBezTo>
                    <a:pt x="1442" y="2293"/>
                    <a:pt x="1331" y="1369"/>
                    <a:pt x="999" y="444"/>
                  </a:cubicBezTo>
                  <a:cubicBezTo>
                    <a:pt x="814" y="297"/>
                    <a:pt x="592" y="112"/>
                    <a:pt x="370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4094650" y="3864950"/>
              <a:ext cx="316125" cy="387275"/>
            </a:xfrm>
            <a:custGeom>
              <a:avLst/>
              <a:gdLst/>
              <a:ahLst/>
              <a:cxnLst/>
              <a:rect l="l" t="t" r="r" b="b"/>
              <a:pathLst>
                <a:path w="12645" h="15491" extrusionOk="0">
                  <a:moveTo>
                    <a:pt x="3476" y="1368"/>
                  </a:moveTo>
                  <a:cubicBezTo>
                    <a:pt x="4142" y="1368"/>
                    <a:pt x="4918" y="1590"/>
                    <a:pt x="5658" y="2070"/>
                  </a:cubicBezTo>
                  <a:cubicBezTo>
                    <a:pt x="8504" y="3734"/>
                    <a:pt x="10870" y="7764"/>
                    <a:pt x="10870" y="11091"/>
                  </a:cubicBezTo>
                  <a:cubicBezTo>
                    <a:pt x="10870" y="12163"/>
                    <a:pt x="10649" y="13088"/>
                    <a:pt x="10131" y="13679"/>
                  </a:cubicBezTo>
                  <a:cubicBezTo>
                    <a:pt x="9724" y="14234"/>
                    <a:pt x="9059" y="14493"/>
                    <a:pt x="8319" y="14493"/>
                  </a:cubicBezTo>
                  <a:cubicBezTo>
                    <a:pt x="7691" y="14493"/>
                    <a:pt x="6951" y="14234"/>
                    <a:pt x="6175" y="13827"/>
                  </a:cubicBezTo>
                  <a:cubicBezTo>
                    <a:pt x="3291" y="12163"/>
                    <a:pt x="925" y="8134"/>
                    <a:pt x="925" y="4806"/>
                  </a:cubicBezTo>
                  <a:cubicBezTo>
                    <a:pt x="925" y="3734"/>
                    <a:pt x="1184" y="2810"/>
                    <a:pt x="1665" y="2218"/>
                  </a:cubicBezTo>
                  <a:cubicBezTo>
                    <a:pt x="2108" y="1664"/>
                    <a:pt x="2737" y="1368"/>
                    <a:pt x="3476" y="1368"/>
                  </a:cubicBezTo>
                  <a:close/>
                  <a:moveTo>
                    <a:pt x="4253" y="0"/>
                  </a:moveTo>
                  <a:cubicBezTo>
                    <a:pt x="4105" y="0"/>
                    <a:pt x="3883" y="0"/>
                    <a:pt x="3698" y="37"/>
                  </a:cubicBezTo>
                  <a:lnTo>
                    <a:pt x="3661" y="37"/>
                  </a:lnTo>
                  <a:cubicBezTo>
                    <a:pt x="2108" y="259"/>
                    <a:pt x="1184" y="1368"/>
                    <a:pt x="1184" y="1368"/>
                  </a:cubicBezTo>
                  <a:cubicBezTo>
                    <a:pt x="1073" y="1479"/>
                    <a:pt x="1036" y="1553"/>
                    <a:pt x="925" y="1664"/>
                  </a:cubicBezTo>
                  <a:cubicBezTo>
                    <a:pt x="334" y="2440"/>
                    <a:pt x="1" y="3512"/>
                    <a:pt x="1" y="4843"/>
                  </a:cubicBezTo>
                  <a:cubicBezTo>
                    <a:pt x="1" y="6618"/>
                    <a:pt x="629" y="8577"/>
                    <a:pt x="1665" y="10426"/>
                  </a:cubicBezTo>
                  <a:cubicBezTo>
                    <a:pt x="2737" y="12274"/>
                    <a:pt x="4179" y="13827"/>
                    <a:pt x="5694" y="14677"/>
                  </a:cubicBezTo>
                  <a:cubicBezTo>
                    <a:pt x="6619" y="15232"/>
                    <a:pt x="7543" y="15491"/>
                    <a:pt x="8393" y="15491"/>
                  </a:cubicBezTo>
                  <a:cubicBezTo>
                    <a:pt x="8837" y="15491"/>
                    <a:pt x="9244" y="15380"/>
                    <a:pt x="9613" y="15232"/>
                  </a:cubicBezTo>
                  <a:cubicBezTo>
                    <a:pt x="11351" y="14640"/>
                    <a:pt x="11943" y="13531"/>
                    <a:pt x="11943" y="13531"/>
                  </a:cubicBezTo>
                  <a:cubicBezTo>
                    <a:pt x="12423" y="12792"/>
                    <a:pt x="12645" y="11794"/>
                    <a:pt x="12645" y="10611"/>
                  </a:cubicBezTo>
                  <a:cubicBezTo>
                    <a:pt x="12645" y="8873"/>
                    <a:pt x="12016" y="6877"/>
                    <a:pt x="10981" y="5028"/>
                  </a:cubicBezTo>
                  <a:cubicBezTo>
                    <a:pt x="9909" y="3180"/>
                    <a:pt x="8467" y="1664"/>
                    <a:pt x="6951" y="776"/>
                  </a:cubicBezTo>
                  <a:cubicBezTo>
                    <a:pt x="6027" y="222"/>
                    <a:pt x="5103" y="0"/>
                    <a:pt x="4253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4259175" y="3912400"/>
              <a:ext cx="63800" cy="22800"/>
            </a:xfrm>
            <a:custGeom>
              <a:avLst/>
              <a:gdLst/>
              <a:ahLst/>
              <a:cxnLst/>
              <a:rect l="l" t="t" r="r" b="b"/>
              <a:pathLst>
                <a:path w="2552" h="912" extrusionOk="0">
                  <a:moveTo>
                    <a:pt x="2365" y="466"/>
                  </a:moveTo>
                  <a:lnTo>
                    <a:pt x="2552" y="653"/>
                  </a:lnTo>
                  <a:cubicBezTo>
                    <a:pt x="2496" y="581"/>
                    <a:pt x="2433" y="519"/>
                    <a:pt x="2365" y="466"/>
                  </a:cubicBezTo>
                  <a:close/>
                  <a:moveTo>
                    <a:pt x="1482" y="1"/>
                  </a:moveTo>
                  <a:cubicBezTo>
                    <a:pt x="1284" y="1"/>
                    <a:pt x="1086" y="39"/>
                    <a:pt x="888" y="99"/>
                  </a:cubicBezTo>
                  <a:cubicBezTo>
                    <a:pt x="407" y="209"/>
                    <a:pt x="112" y="468"/>
                    <a:pt x="1" y="764"/>
                  </a:cubicBezTo>
                  <a:lnTo>
                    <a:pt x="149" y="912"/>
                  </a:lnTo>
                  <a:cubicBezTo>
                    <a:pt x="186" y="616"/>
                    <a:pt x="481" y="394"/>
                    <a:pt x="925" y="283"/>
                  </a:cubicBezTo>
                  <a:cubicBezTo>
                    <a:pt x="1106" y="235"/>
                    <a:pt x="1302" y="207"/>
                    <a:pt x="1497" y="207"/>
                  </a:cubicBezTo>
                  <a:cubicBezTo>
                    <a:pt x="1812" y="207"/>
                    <a:pt x="2124" y="281"/>
                    <a:pt x="2365" y="466"/>
                  </a:cubicBezTo>
                  <a:lnTo>
                    <a:pt x="2365" y="466"/>
                  </a:lnTo>
                  <a:lnTo>
                    <a:pt x="1997" y="99"/>
                  </a:lnTo>
                  <a:cubicBezTo>
                    <a:pt x="1825" y="30"/>
                    <a:pt x="1654" y="1"/>
                    <a:pt x="1482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4285050" y="3939525"/>
              <a:ext cx="61950" cy="18800"/>
            </a:xfrm>
            <a:custGeom>
              <a:avLst/>
              <a:gdLst/>
              <a:ahLst/>
              <a:cxnLst/>
              <a:rect l="l" t="t" r="r" b="b"/>
              <a:pathLst>
                <a:path w="2478" h="752" extrusionOk="0">
                  <a:moveTo>
                    <a:pt x="2408" y="582"/>
                  </a:moveTo>
                  <a:lnTo>
                    <a:pt x="2478" y="677"/>
                  </a:lnTo>
                  <a:cubicBezTo>
                    <a:pt x="2457" y="644"/>
                    <a:pt x="2433" y="612"/>
                    <a:pt x="2408" y="582"/>
                  </a:cubicBezTo>
                  <a:close/>
                  <a:moveTo>
                    <a:pt x="1299" y="0"/>
                  </a:moveTo>
                  <a:cubicBezTo>
                    <a:pt x="1121" y="0"/>
                    <a:pt x="946" y="18"/>
                    <a:pt x="777" y="49"/>
                  </a:cubicBezTo>
                  <a:cubicBezTo>
                    <a:pt x="371" y="160"/>
                    <a:pt x="75" y="381"/>
                    <a:pt x="1" y="603"/>
                  </a:cubicBezTo>
                  <a:lnTo>
                    <a:pt x="112" y="751"/>
                  </a:lnTo>
                  <a:cubicBezTo>
                    <a:pt x="112" y="529"/>
                    <a:pt x="408" y="307"/>
                    <a:pt x="814" y="197"/>
                  </a:cubicBezTo>
                  <a:cubicBezTo>
                    <a:pt x="962" y="157"/>
                    <a:pt x="1124" y="136"/>
                    <a:pt x="1291" y="136"/>
                  </a:cubicBezTo>
                  <a:cubicBezTo>
                    <a:pt x="1710" y="136"/>
                    <a:pt x="2149" y="270"/>
                    <a:pt x="2408" y="582"/>
                  </a:cubicBezTo>
                  <a:lnTo>
                    <a:pt x="2408" y="582"/>
                  </a:lnTo>
                  <a:lnTo>
                    <a:pt x="2071" y="123"/>
                  </a:lnTo>
                  <a:cubicBezTo>
                    <a:pt x="1811" y="36"/>
                    <a:pt x="1552" y="0"/>
                    <a:pt x="1299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4310950" y="3969900"/>
              <a:ext cx="58250" cy="19850"/>
            </a:xfrm>
            <a:custGeom>
              <a:avLst/>
              <a:gdLst/>
              <a:ahLst/>
              <a:cxnLst/>
              <a:rect l="l" t="t" r="r" b="b"/>
              <a:pathLst>
                <a:path w="2330" h="794" extrusionOk="0">
                  <a:moveTo>
                    <a:pt x="1139" y="0"/>
                  </a:moveTo>
                  <a:cubicBezTo>
                    <a:pt x="998" y="0"/>
                    <a:pt x="863" y="17"/>
                    <a:pt x="740" y="54"/>
                  </a:cubicBezTo>
                  <a:cubicBezTo>
                    <a:pt x="370" y="128"/>
                    <a:pt x="111" y="313"/>
                    <a:pt x="0" y="608"/>
                  </a:cubicBezTo>
                  <a:cubicBezTo>
                    <a:pt x="74" y="645"/>
                    <a:pt x="111" y="756"/>
                    <a:pt x="148" y="793"/>
                  </a:cubicBezTo>
                  <a:cubicBezTo>
                    <a:pt x="185" y="571"/>
                    <a:pt x="444" y="313"/>
                    <a:pt x="777" y="239"/>
                  </a:cubicBezTo>
                  <a:cubicBezTo>
                    <a:pt x="927" y="196"/>
                    <a:pt x="1090" y="171"/>
                    <a:pt x="1255" y="171"/>
                  </a:cubicBezTo>
                  <a:cubicBezTo>
                    <a:pt x="1656" y="171"/>
                    <a:pt x="2067" y="315"/>
                    <a:pt x="2329" y="682"/>
                  </a:cubicBezTo>
                  <a:cubicBezTo>
                    <a:pt x="2218" y="497"/>
                    <a:pt x="2070" y="313"/>
                    <a:pt x="1997" y="165"/>
                  </a:cubicBezTo>
                  <a:cubicBezTo>
                    <a:pt x="1725" y="66"/>
                    <a:pt x="1421" y="0"/>
                    <a:pt x="1139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4329425" y="4004975"/>
              <a:ext cx="55475" cy="17125"/>
            </a:xfrm>
            <a:custGeom>
              <a:avLst/>
              <a:gdLst/>
              <a:ahLst/>
              <a:cxnLst/>
              <a:rect l="l" t="t" r="r" b="b"/>
              <a:pathLst>
                <a:path w="2219" h="685" extrusionOk="0">
                  <a:moveTo>
                    <a:pt x="1245" y="0"/>
                  </a:moveTo>
                  <a:cubicBezTo>
                    <a:pt x="1139" y="0"/>
                    <a:pt x="1032" y="8"/>
                    <a:pt x="925" y="19"/>
                  </a:cubicBezTo>
                  <a:cubicBezTo>
                    <a:pt x="518" y="93"/>
                    <a:pt x="185" y="277"/>
                    <a:pt x="1" y="462"/>
                  </a:cubicBezTo>
                  <a:cubicBezTo>
                    <a:pt x="74" y="499"/>
                    <a:pt x="111" y="573"/>
                    <a:pt x="111" y="610"/>
                  </a:cubicBezTo>
                  <a:cubicBezTo>
                    <a:pt x="185" y="462"/>
                    <a:pt x="518" y="240"/>
                    <a:pt x="925" y="203"/>
                  </a:cubicBezTo>
                  <a:cubicBezTo>
                    <a:pt x="982" y="199"/>
                    <a:pt x="1039" y="197"/>
                    <a:pt x="1097" y="197"/>
                  </a:cubicBezTo>
                  <a:cubicBezTo>
                    <a:pt x="1532" y="197"/>
                    <a:pt x="1991" y="325"/>
                    <a:pt x="2219" y="684"/>
                  </a:cubicBezTo>
                  <a:cubicBezTo>
                    <a:pt x="2182" y="536"/>
                    <a:pt x="2108" y="351"/>
                    <a:pt x="1997" y="203"/>
                  </a:cubicBezTo>
                  <a:cubicBezTo>
                    <a:pt x="1761" y="46"/>
                    <a:pt x="1506" y="0"/>
                    <a:pt x="1245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4345150" y="4040225"/>
              <a:ext cx="51775" cy="14225"/>
            </a:xfrm>
            <a:custGeom>
              <a:avLst/>
              <a:gdLst/>
              <a:ahLst/>
              <a:cxnLst/>
              <a:rect l="l" t="t" r="r" b="b"/>
              <a:pathLst>
                <a:path w="2071" h="569" extrusionOk="0">
                  <a:moveTo>
                    <a:pt x="1041" y="1"/>
                  </a:moveTo>
                  <a:cubicBezTo>
                    <a:pt x="941" y="1"/>
                    <a:pt x="839" y="5"/>
                    <a:pt x="739" y="14"/>
                  </a:cubicBezTo>
                  <a:cubicBezTo>
                    <a:pt x="407" y="50"/>
                    <a:pt x="111" y="161"/>
                    <a:pt x="0" y="272"/>
                  </a:cubicBezTo>
                  <a:cubicBezTo>
                    <a:pt x="37" y="346"/>
                    <a:pt x="37" y="420"/>
                    <a:pt x="74" y="457"/>
                  </a:cubicBezTo>
                  <a:cubicBezTo>
                    <a:pt x="111" y="346"/>
                    <a:pt x="407" y="235"/>
                    <a:pt x="702" y="198"/>
                  </a:cubicBezTo>
                  <a:cubicBezTo>
                    <a:pt x="786" y="193"/>
                    <a:pt x="872" y="190"/>
                    <a:pt x="958" y="190"/>
                  </a:cubicBezTo>
                  <a:cubicBezTo>
                    <a:pt x="1437" y="190"/>
                    <a:pt x="1914" y="286"/>
                    <a:pt x="2070" y="568"/>
                  </a:cubicBezTo>
                  <a:cubicBezTo>
                    <a:pt x="1996" y="420"/>
                    <a:pt x="1959" y="346"/>
                    <a:pt x="1923" y="198"/>
                  </a:cubicBezTo>
                  <a:cubicBezTo>
                    <a:pt x="1722" y="55"/>
                    <a:pt x="1388" y="1"/>
                    <a:pt x="1041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4359000" y="4079575"/>
              <a:ext cx="47175" cy="9050"/>
            </a:xfrm>
            <a:custGeom>
              <a:avLst/>
              <a:gdLst/>
              <a:ahLst/>
              <a:cxnLst/>
              <a:rect l="l" t="t" r="r" b="b"/>
              <a:pathLst>
                <a:path w="1887" h="362" extrusionOk="0">
                  <a:moveTo>
                    <a:pt x="1078" y="0"/>
                  </a:moveTo>
                  <a:cubicBezTo>
                    <a:pt x="726" y="0"/>
                    <a:pt x="347" y="55"/>
                    <a:pt x="1" y="177"/>
                  </a:cubicBezTo>
                  <a:cubicBezTo>
                    <a:pt x="1" y="251"/>
                    <a:pt x="38" y="325"/>
                    <a:pt x="38" y="362"/>
                  </a:cubicBezTo>
                  <a:cubicBezTo>
                    <a:pt x="405" y="246"/>
                    <a:pt x="782" y="191"/>
                    <a:pt x="1117" y="191"/>
                  </a:cubicBezTo>
                  <a:cubicBezTo>
                    <a:pt x="1422" y="191"/>
                    <a:pt x="1692" y="237"/>
                    <a:pt x="1886" y="325"/>
                  </a:cubicBezTo>
                  <a:cubicBezTo>
                    <a:pt x="1886" y="214"/>
                    <a:pt x="1849" y="177"/>
                    <a:pt x="1849" y="103"/>
                  </a:cubicBezTo>
                  <a:cubicBezTo>
                    <a:pt x="1633" y="37"/>
                    <a:pt x="1365" y="0"/>
                    <a:pt x="1078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4365475" y="4119125"/>
              <a:ext cx="44375" cy="9250"/>
            </a:xfrm>
            <a:custGeom>
              <a:avLst/>
              <a:gdLst/>
              <a:ahLst/>
              <a:cxnLst/>
              <a:rect l="l" t="t" r="r" b="b"/>
              <a:pathLst>
                <a:path w="1775" h="370" extrusionOk="0">
                  <a:moveTo>
                    <a:pt x="0" y="0"/>
                  </a:moveTo>
                  <a:lnTo>
                    <a:pt x="0" y="222"/>
                  </a:lnTo>
                  <a:cubicBezTo>
                    <a:pt x="222" y="333"/>
                    <a:pt x="666" y="370"/>
                    <a:pt x="925" y="370"/>
                  </a:cubicBezTo>
                  <a:lnTo>
                    <a:pt x="1220" y="370"/>
                  </a:lnTo>
                  <a:cubicBezTo>
                    <a:pt x="1479" y="370"/>
                    <a:pt x="1664" y="333"/>
                    <a:pt x="1775" y="259"/>
                  </a:cubicBezTo>
                  <a:lnTo>
                    <a:pt x="1775" y="74"/>
                  </a:lnTo>
                  <a:cubicBezTo>
                    <a:pt x="1701" y="148"/>
                    <a:pt x="1442" y="185"/>
                    <a:pt x="962" y="222"/>
                  </a:cubicBezTo>
                  <a:cubicBezTo>
                    <a:pt x="518" y="148"/>
                    <a:pt x="148" y="74"/>
                    <a:pt x="0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4365475" y="4156075"/>
              <a:ext cx="41625" cy="12975"/>
            </a:xfrm>
            <a:custGeom>
              <a:avLst/>
              <a:gdLst/>
              <a:ahLst/>
              <a:cxnLst/>
              <a:rect l="l" t="t" r="r" b="b"/>
              <a:pathLst>
                <a:path w="1665" h="519" extrusionOk="0">
                  <a:moveTo>
                    <a:pt x="37" y="1"/>
                  </a:moveTo>
                  <a:cubicBezTo>
                    <a:pt x="37" y="75"/>
                    <a:pt x="37" y="149"/>
                    <a:pt x="0" y="223"/>
                  </a:cubicBezTo>
                  <a:cubicBezTo>
                    <a:pt x="185" y="371"/>
                    <a:pt x="555" y="518"/>
                    <a:pt x="888" y="518"/>
                  </a:cubicBezTo>
                  <a:lnTo>
                    <a:pt x="1110" y="518"/>
                  </a:lnTo>
                  <a:cubicBezTo>
                    <a:pt x="1294" y="518"/>
                    <a:pt x="1479" y="445"/>
                    <a:pt x="1627" y="408"/>
                  </a:cubicBezTo>
                  <a:cubicBezTo>
                    <a:pt x="1627" y="334"/>
                    <a:pt x="1664" y="223"/>
                    <a:pt x="1664" y="149"/>
                  </a:cubicBezTo>
                  <a:lnTo>
                    <a:pt x="1664" y="149"/>
                  </a:lnTo>
                  <a:cubicBezTo>
                    <a:pt x="1635" y="292"/>
                    <a:pt x="1429" y="346"/>
                    <a:pt x="1165" y="346"/>
                  </a:cubicBezTo>
                  <a:cubicBezTo>
                    <a:pt x="1089" y="346"/>
                    <a:pt x="1008" y="342"/>
                    <a:pt x="925" y="334"/>
                  </a:cubicBezTo>
                  <a:cubicBezTo>
                    <a:pt x="518" y="260"/>
                    <a:pt x="148" y="149"/>
                    <a:pt x="37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4357150" y="4185650"/>
              <a:ext cx="40700" cy="21300"/>
            </a:xfrm>
            <a:custGeom>
              <a:avLst/>
              <a:gdLst/>
              <a:ahLst/>
              <a:cxnLst/>
              <a:rect l="l" t="t" r="r" b="b"/>
              <a:pathLst>
                <a:path w="1628" h="852" extrusionOk="0">
                  <a:moveTo>
                    <a:pt x="1627" y="260"/>
                  </a:moveTo>
                  <a:cubicBezTo>
                    <a:pt x="1614" y="300"/>
                    <a:pt x="1591" y="345"/>
                    <a:pt x="1564" y="393"/>
                  </a:cubicBezTo>
                  <a:lnTo>
                    <a:pt x="1564" y="393"/>
                  </a:lnTo>
                  <a:cubicBezTo>
                    <a:pt x="1597" y="351"/>
                    <a:pt x="1620" y="306"/>
                    <a:pt x="1627" y="260"/>
                  </a:cubicBezTo>
                  <a:close/>
                  <a:moveTo>
                    <a:pt x="112" y="1"/>
                  </a:moveTo>
                  <a:cubicBezTo>
                    <a:pt x="75" y="112"/>
                    <a:pt x="1" y="186"/>
                    <a:pt x="1" y="297"/>
                  </a:cubicBezTo>
                  <a:cubicBezTo>
                    <a:pt x="149" y="666"/>
                    <a:pt x="518" y="814"/>
                    <a:pt x="851" y="851"/>
                  </a:cubicBezTo>
                  <a:lnTo>
                    <a:pt x="888" y="851"/>
                  </a:lnTo>
                  <a:cubicBezTo>
                    <a:pt x="1036" y="851"/>
                    <a:pt x="1221" y="814"/>
                    <a:pt x="1369" y="740"/>
                  </a:cubicBezTo>
                  <a:cubicBezTo>
                    <a:pt x="1406" y="703"/>
                    <a:pt x="1406" y="666"/>
                    <a:pt x="1406" y="666"/>
                  </a:cubicBezTo>
                  <a:cubicBezTo>
                    <a:pt x="1453" y="572"/>
                    <a:pt x="1515" y="477"/>
                    <a:pt x="1564" y="393"/>
                  </a:cubicBezTo>
                  <a:lnTo>
                    <a:pt x="1564" y="393"/>
                  </a:lnTo>
                  <a:cubicBezTo>
                    <a:pt x="1436" y="551"/>
                    <a:pt x="1143" y="666"/>
                    <a:pt x="851" y="666"/>
                  </a:cubicBezTo>
                  <a:cubicBezTo>
                    <a:pt x="703" y="666"/>
                    <a:pt x="149" y="555"/>
                    <a:pt x="112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4337750" y="4212475"/>
              <a:ext cx="36075" cy="19425"/>
            </a:xfrm>
            <a:custGeom>
              <a:avLst/>
              <a:gdLst/>
              <a:ahLst/>
              <a:cxnLst/>
              <a:rect l="l" t="t" r="r" b="b"/>
              <a:pathLst>
                <a:path w="1443" h="777" extrusionOk="0">
                  <a:moveTo>
                    <a:pt x="185" y="0"/>
                  </a:moveTo>
                  <a:cubicBezTo>
                    <a:pt x="148" y="37"/>
                    <a:pt x="37" y="111"/>
                    <a:pt x="0" y="148"/>
                  </a:cubicBezTo>
                  <a:cubicBezTo>
                    <a:pt x="37" y="407"/>
                    <a:pt x="222" y="666"/>
                    <a:pt x="555" y="739"/>
                  </a:cubicBezTo>
                  <a:cubicBezTo>
                    <a:pt x="666" y="776"/>
                    <a:pt x="777" y="776"/>
                    <a:pt x="888" y="776"/>
                  </a:cubicBezTo>
                  <a:lnTo>
                    <a:pt x="1035" y="776"/>
                  </a:lnTo>
                  <a:lnTo>
                    <a:pt x="1442" y="518"/>
                  </a:lnTo>
                  <a:lnTo>
                    <a:pt x="1442" y="518"/>
                  </a:lnTo>
                  <a:cubicBezTo>
                    <a:pt x="1302" y="564"/>
                    <a:pt x="1117" y="611"/>
                    <a:pt x="926" y="611"/>
                  </a:cubicBezTo>
                  <a:cubicBezTo>
                    <a:pt x="814" y="611"/>
                    <a:pt x="701" y="595"/>
                    <a:pt x="592" y="555"/>
                  </a:cubicBezTo>
                  <a:cubicBezTo>
                    <a:pt x="407" y="518"/>
                    <a:pt x="148" y="370"/>
                    <a:pt x="185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4305400" y="4226325"/>
              <a:ext cx="39775" cy="22200"/>
            </a:xfrm>
            <a:custGeom>
              <a:avLst/>
              <a:gdLst/>
              <a:ahLst/>
              <a:cxnLst/>
              <a:rect l="l" t="t" r="r" b="b"/>
              <a:pathLst>
                <a:path w="1591" h="888" extrusionOk="0">
                  <a:moveTo>
                    <a:pt x="111" y="1"/>
                  </a:moveTo>
                  <a:cubicBezTo>
                    <a:pt x="0" y="296"/>
                    <a:pt x="37" y="518"/>
                    <a:pt x="296" y="703"/>
                  </a:cubicBezTo>
                  <a:cubicBezTo>
                    <a:pt x="370" y="777"/>
                    <a:pt x="555" y="851"/>
                    <a:pt x="703" y="888"/>
                  </a:cubicBezTo>
                  <a:cubicBezTo>
                    <a:pt x="925" y="888"/>
                    <a:pt x="1072" y="851"/>
                    <a:pt x="1146" y="777"/>
                  </a:cubicBezTo>
                  <a:cubicBezTo>
                    <a:pt x="1294" y="740"/>
                    <a:pt x="1442" y="703"/>
                    <a:pt x="1590" y="592"/>
                  </a:cubicBezTo>
                  <a:lnTo>
                    <a:pt x="1590" y="592"/>
                  </a:lnTo>
                  <a:cubicBezTo>
                    <a:pt x="1374" y="675"/>
                    <a:pt x="1165" y="714"/>
                    <a:pt x="977" y="714"/>
                  </a:cubicBezTo>
                  <a:cubicBezTo>
                    <a:pt x="747" y="714"/>
                    <a:pt x="549" y="657"/>
                    <a:pt x="407" y="555"/>
                  </a:cubicBezTo>
                  <a:cubicBezTo>
                    <a:pt x="296" y="407"/>
                    <a:pt x="222" y="222"/>
                    <a:pt x="333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4273975" y="4222625"/>
              <a:ext cx="21275" cy="27750"/>
            </a:xfrm>
            <a:custGeom>
              <a:avLst/>
              <a:gdLst/>
              <a:ahLst/>
              <a:cxnLst/>
              <a:rect l="l" t="t" r="r" b="b"/>
              <a:pathLst>
                <a:path w="851" h="1110" extrusionOk="0">
                  <a:moveTo>
                    <a:pt x="185" y="1"/>
                  </a:moveTo>
                  <a:cubicBezTo>
                    <a:pt x="0" y="407"/>
                    <a:pt x="111" y="740"/>
                    <a:pt x="185" y="888"/>
                  </a:cubicBezTo>
                  <a:lnTo>
                    <a:pt x="333" y="1036"/>
                  </a:lnTo>
                  <a:cubicBezTo>
                    <a:pt x="506" y="1071"/>
                    <a:pt x="679" y="1073"/>
                    <a:pt x="821" y="1103"/>
                  </a:cubicBezTo>
                  <a:lnTo>
                    <a:pt x="821" y="1103"/>
                  </a:lnTo>
                  <a:cubicBezTo>
                    <a:pt x="647" y="1057"/>
                    <a:pt x="475" y="919"/>
                    <a:pt x="370" y="814"/>
                  </a:cubicBezTo>
                  <a:cubicBezTo>
                    <a:pt x="222" y="629"/>
                    <a:pt x="222" y="370"/>
                    <a:pt x="370" y="75"/>
                  </a:cubicBezTo>
                  <a:cubicBezTo>
                    <a:pt x="333" y="75"/>
                    <a:pt x="222" y="1"/>
                    <a:pt x="185" y="1"/>
                  </a:cubicBezTo>
                  <a:close/>
                  <a:moveTo>
                    <a:pt x="821" y="1103"/>
                  </a:moveTo>
                  <a:cubicBezTo>
                    <a:pt x="831" y="1106"/>
                    <a:pt x="841" y="1108"/>
                    <a:pt x="851" y="1110"/>
                  </a:cubicBezTo>
                  <a:cubicBezTo>
                    <a:pt x="841" y="1107"/>
                    <a:pt x="831" y="1105"/>
                    <a:pt x="821" y="1103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4239775" y="4207850"/>
              <a:ext cx="27750" cy="37000"/>
            </a:xfrm>
            <a:custGeom>
              <a:avLst/>
              <a:gdLst/>
              <a:ahLst/>
              <a:cxnLst/>
              <a:rect l="l" t="t" r="r" b="b"/>
              <a:pathLst>
                <a:path w="1110" h="1480" extrusionOk="0">
                  <a:moveTo>
                    <a:pt x="222" y="0"/>
                  </a:moveTo>
                  <a:cubicBezTo>
                    <a:pt x="37" y="222"/>
                    <a:pt x="0" y="481"/>
                    <a:pt x="74" y="703"/>
                  </a:cubicBezTo>
                  <a:cubicBezTo>
                    <a:pt x="148" y="888"/>
                    <a:pt x="222" y="1035"/>
                    <a:pt x="370" y="1146"/>
                  </a:cubicBezTo>
                  <a:cubicBezTo>
                    <a:pt x="629" y="1294"/>
                    <a:pt x="888" y="1405"/>
                    <a:pt x="1110" y="1479"/>
                  </a:cubicBezTo>
                  <a:cubicBezTo>
                    <a:pt x="629" y="1257"/>
                    <a:pt x="333" y="961"/>
                    <a:pt x="222" y="666"/>
                  </a:cubicBezTo>
                  <a:cubicBezTo>
                    <a:pt x="185" y="481"/>
                    <a:pt x="222" y="296"/>
                    <a:pt x="370" y="111"/>
                  </a:cubicBezTo>
                  <a:cubicBezTo>
                    <a:pt x="296" y="37"/>
                    <a:pt x="259" y="37"/>
                    <a:pt x="222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4207425" y="4187500"/>
              <a:ext cx="14800" cy="34225"/>
            </a:xfrm>
            <a:custGeom>
              <a:avLst/>
              <a:gdLst/>
              <a:ahLst/>
              <a:cxnLst/>
              <a:rect l="l" t="t" r="r" b="b"/>
              <a:pathLst>
                <a:path w="592" h="1369" extrusionOk="0">
                  <a:moveTo>
                    <a:pt x="370" y="1"/>
                  </a:moveTo>
                  <a:cubicBezTo>
                    <a:pt x="148" y="75"/>
                    <a:pt x="0" y="260"/>
                    <a:pt x="0" y="481"/>
                  </a:cubicBezTo>
                  <a:cubicBezTo>
                    <a:pt x="0" y="666"/>
                    <a:pt x="37" y="814"/>
                    <a:pt x="74" y="999"/>
                  </a:cubicBezTo>
                  <a:cubicBezTo>
                    <a:pt x="222" y="1147"/>
                    <a:pt x="407" y="1221"/>
                    <a:pt x="592" y="1369"/>
                  </a:cubicBezTo>
                  <a:cubicBezTo>
                    <a:pt x="333" y="1110"/>
                    <a:pt x="185" y="777"/>
                    <a:pt x="185" y="481"/>
                  </a:cubicBezTo>
                  <a:cubicBezTo>
                    <a:pt x="222" y="371"/>
                    <a:pt x="370" y="223"/>
                    <a:pt x="555" y="112"/>
                  </a:cubicBezTo>
                  <a:cubicBezTo>
                    <a:pt x="518" y="75"/>
                    <a:pt x="444" y="38"/>
                    <a:pt x="370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4178775" y="4159775"/>
              <a:ext cx="14800" cy="35150"/>
            </a:xfrm>
            <a:custGeom>
              <a:avLst/>
              <a:gdLst/>
              <a:ahLst/>
              <a:cxnLst/>
              <a:rect l="l" t="t" r="r" b="b"/>
              <a:pathLst>
                <a:path w="592" h="1406" extrusionOk="0">
                  <a:moveTo>
                    <a:pt x="444" y="1"/>
                  </a:moveTo>
                  <a:cubicBezTo>
                    <a:pt x="259" y="38"/>
                    <a:pt x="111" y="149"/>
                    <a:pt x="37" y="370"/>
                  </a:cubicBezTo>
                  <a:cubicBezTo>
                    <a:pt x="0" y="555"/>
                    <a:pt x="0" y="777"/>
                    <a:pt x="37" y="999"/>
                  </a:cubicBezTo>
                  <a:cubicBezTo>
                    <a:pt x="185" y="1147"/>
                    <a:pt x="296" y="1295"/>
                    <a:pt x="407" y="1406"/>
                  </a:cubicBezTo>
                  <a:cubicBezTo>
                    <a:pt x="222" y="1036"/>
                    <a:pt x="185" y="666"/>
                    <a:pt x="222" y="444"/>
                  </a:cubicBezTo>
                  <a:cubicBezTo>
                    <a:pt x="259" y="297"/>
                    <a:pt x="407" y="223"/>
                    <a:pt x="592" y="149"/>
                  </a:cubicBezTo>
                  <a:cubicBezTo>
                    <a:pt x="555" y="112"/>
                    <a:pt x="481" y="75"/>
                    <a:pt x="444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4153825" y="4132975"/>
              <a:ext cx="18500" cy="37925"/>
            </a:xfrm>
            <a:custGeom>
              <a:avLst/>
              <a:gdLst/>
              <a:ahLst/>
              <a:cxnLst/>
              <a:rect l="l" t="t" r="r" b="b"/>
              <a:pathLst>
                <a:path w="740" h="1517" extrusionOk="0">
                  <a:moveTo>
                    <a:pt x="629" y="1"/>
                  </a:moveTo>
                  <a:cubicBezTo>
                    <a:pt x="444" y="1"/>
                    <a:pt x="259" y="75"/>
                    <a:pt x="148" y="222"/>
                  </a:cubicBezTo>
                  <a:cubicBezTo>
                    <a:pt x="74" y="370"/>
                    <a:pt x="0" y="592"/>
                    <a:pt x="74" y="888"/>
                  </a:cubicBezTo>
                  <a:cubicBezTo>
                    <a:pt x="185" y="1110"/>
                    <a:pt x="370" y="1295"/>
                    <a:pt x="518" y="1516"/>
                  </a:cubicBezTo>
                  <a:cubicBezTo>
                    <a:pt x="185" y="999"/>
                    <a:pt x="148" y="555"/>
                    <a:pt x="296" y="333"/>
                  </a:cubicBezTo>
                  <a:cubicBezTo>
                    <a:pt x="352" y="220"/>
                    <a:pt x="452" y="172"/>
                    <a:pt x="595" y="172"/>
                  </a:cubicBezTo>
                  <a:cubicBezTo>
                    <a:pt x="639" y="172"/>
                    <a:pt x="687" y="177"/>
                    <a:pt x="740" y="185"/>
                  </a:cubicBezTo>
                  <a:cubicBezTo>
                    <a:pt x="703" y="148"/>
                    <a:pt x="666" y="38"/>
                    <a:pt x="629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4133475" y="4102300"/>
              <a:ext cx="20375" cy="37175"/>
            </a:xfrm>
            <a:custGeom>
              <a:avLst/>
              <a:gdLst/>
              <a:ahLst/>
              <a:cxnLst/>
              <a:rect l="l" t="t" r="r" b="b"/>
              <a:pathLst>
                <a:path w="815" h="1487" extrusionOk="0">
                  <a:moveTo>
                    <a:pt x="627" y="0"/>
                  </a:moveTo>
                  <a:cubicBezTo>
                    <a:pt x="461" y="0"/>
                    <a:pt x="282" y="96"/>
                    <a:pt x="186" y="192"/>
                  </a:cubicBezTo>
                  <a:cubicBezTo>
                    <a:pt x="38" y="340"/>
                    <a:pt x="1" y="562"/>
                    <a:pt x="38" y="858"/>
                  </a:cubicBezTo>
                  <a:cubicBezTo>
                    <a:pt x="38" y="895"/>
                    <a:pt x="75" y="932"/>
                    <a:pt x="75" y="932"/>
                  </a:cubicBezTo>
                  <a:cubicBezTo>
                    <a:pt x="186" y="1117"/>
                    <a:pt x="297" y="1302"/>
                    <a:pt x="407" y="1486"/>
                  </a:cubicBezTo>
                  <a:cubicBezTo>
                    <a:pt x="149" y="858"/>
                    <a:pt x="186" y="451"/>
                    <a:pt x="370" y="303"/>
                  </a:cubicBezTo>
                  <a:cubicBezTo>
                    <a:pt x="410" y="224"/>
                    <a:pt x="482" y="187"/>
                    <a:pt x="568" y="187"/>
                  </a:cubicBezTo>
                  <a:cubicBezTo>
                    <a:pt x="643" y="187"/>
                    <a:pt x="728" y="215"/>
                    <a:pt x="814" y="266"/>
                  </a:cubicBezTo>
                  <a:cubicBezTo>
                    <a:pt x="777" y="155"/>
                    <a:pt x="740" y="118"/>
                    <a:pt x="703" y="8"/>
                  </a:cubicBezTo>
                  <a:cubicBezTo>
                    <a:pt x="678" y="3"/>
                    <a:pt x="653" y="0"/>
                    <a:pt x="627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4117775" y="4071400"/>
              <a:ext cx="22200" cy="32950"/>
            </a:xfrm>
            <a:custGeom>
              <a:avLst/>
              <a:gdLst/>
              <a:ahLst/>
              <a:cxnLst/>
              <a:rect l="l" t="t" r="r" b="b"/>
              <a:pathLst>
                <a:path w="888" h="1318" extrusionOk="0">
                  <a:moveTo>
                    <a:pt x="616" y="0"/>
                  </a:moveTo>
                  <a:cubicBezTo>
                    <a:pt x="426" y="0"/>
                    <a:pt x="264" y="100"/>
                    <a:pt x="148" y="245"/>
                  </a:cubicBezTo>
                  <a:cubicBezTo>
                    <a:pt x="74" y="319"/>
                    <a:pt x="0" y="504"/>
                    <a:pt x="0" y="652"/>
                  </a:cubicBezTo>
                  <a:cubicBezTo>
                    <a:pt x="111" y="874"/>
                    <a:pt x="222" y="1059"/>
                    <a:pt x="333" y="1317"/>
                  </a:cubicBezTo>
                  <a:cubicBezTo>
                    <a:pt x="111" y="689"/>
                    <a:pt x="259" y="430"/>
                    <a:pt x="333" y="319"/>
                  </a:cubicBezTo>
                  <a:cubicBezTo>
                    <a:pt x="446" y="206"/>
                    <a:pt x="581" y="158"/>
                    <a:pt x="737" y="158"/>
                  </a:cubicBezTo>
                  <a:cubicBezTo>
                    <a:pt x="785" y="158"/>
                    <a:pt x="835" y="163"/>
                    <a:pt x="888" y="171"/>
                  </a:cubicBezTo>
                  <a:cubicBezTo>
                    <a:pt x="814" y="134"/>
                    <a:pt x="814" y="97"/>
                    <a:pt x="777" y="24"/>
                  </a:cubicBezTo>
                  <a:cubicBezTo>
                    <a:pt x="721" y="8"/>
                    <a:pt x="668" y="0"/>
                    <a:pt x="616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4105750" y="4038350"/>
              <a:ext cx="23125" cy="21625"/>
            </a:xfrm>
            <a:custGeom>
              <a:avLst/>
              <a:gdLst/>
              <a:ahLst/>
              <a:cxnLst/>
              <a:rect l="l" t="t" r="r" b="b"/>
              <a:pathLst>
                <a:path w="925" h="865" extrusionOk="0">
                  <a:moveTo>
                    <a:pt x="641" y="0"/>
                  </a:moveTo>
                  <a:cubicBezTo>
                    <a:pt x="530" y="0"/>
                    <a:pt x="415" y="27"/>
                    <a:pt x="333" y="89"/>
                  </a:cubicBezTo>
                  <a:cubicBezTo>
                    <a:pt x="185" y="162"/>
                    <a:pt x="38" y="273"/>
                    <a:pt x="1" y="421"/>
                  </a:cubicBezTo>
                  <a:cubicBezTo>
                    <a:pt x="38" y="532"/>
                    <a:pt x="75" y="717"/>
                    <a:pt x="149" y="865"/>
                  </a:cubicBezTo>
                  <a:cubicBezTo>
                    <a:pt x="1" y="495"/>
                    <a:pt x="222" y="347"/>
                    <a:pt x="370" y="273"/>
                  </a:cubicBezTo>
                  <a:cubicBezTo>
                    <a:pt x="463" y="218"/>
                    <a:pt x="564" y="190"/>
                    <a:pt x="657" y="190"/>
                  </a:cubicBezTo>
                  <a:cubicBezTo>
                    <a:pt x="749" y="190"/>
                    <a:pt x="832" y="218"/>
                    <a:pt x="888" y="273"/>
                  </a:cubicBezTo>
                  <a:lnTo>
                    <a:pt x="925" y="236"/>
                  </a:lnTo>
                  <a:cubicBezTo>
                    <a:pt x="925" y="162"/>
                    <a:pt x="888" y="89"/>
                    <a:pt x="888" y="52"/>
                  </a:cubicBezTo>
                  <a:cubicBezTo>
                    <a:pt x="821" y="18"/>
                    <a:pt x="733" y="0"/>
                    <a:pt x="641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4097425" y="4013750"/>
              <a:ext cx="24075" cy="12950"/>
            </a:xfrm>
            <a:custGeom>
              <a:avLst/>
              <a:gdLst/>
              <a:ahLst/>
              <a:cxnLst/>
              <a:rect l="l" t="t" r="r" b="b"/>
              <a:pathLst>
                <a:path w="963" h="518" extrusionOk="0">
                  <a:moveTo>
                    <a:pt x="925" y="0"/>
                  </a:moveTo>
                  <a:cubicBezTo>
                    <a:pt x="777" y="0"/>
                    <a:pt x="555" y="0"/>
                    <a:pt x="518" y="37"/>
                  </a:cubicBezTo>
                  <a:cubicBezTo>
                    <a:pt x="334" y="111"/>
                    <a:pt x="149" y="185"/>
                    <a:pt x="1" y="296"/>
                  </a:cubicBezTo>
                  <a:cubicBezTo>
                    <a:pt x="1" y="370"/>
                    <a:pt x="38" y="481"/>
                    <a:pt x="38" y="518"/>
                  </a:cubicBezTo>
                  <a:cubicBezTo>
                    <a:pt x="112" y="407"/>
                    <a:pt x="223" y="333"/>
                    <a:pt x="297" y="333"/>
                  </a:cubicBezTo>
                  <a:cubicBezTo>
                    <a:pt x="555" y="185"/>
                    <a:pt x="888" y="185"/>
                    <a:pt x="962" y="185"/>
                  </a:cubicBezTo>
                  <a:cubicBezTo>
                    <a:pt x="962" y="148"/>
                    <a:pt x="962" y="37"/>
                    <a:pt x="925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4095575" y="3985625"/>
              <a:ext cx="24075" cy="9650"/>
            </a:xfrm>
            <a:custGeom>
              <a:avLst/>
              <a:gdLst/>
              <a:ahLst/>
              <a:cxnLst/>
              <a:rect l="l" t="t" r="r" b="b"/>
              <a:pathLst>
                <a:path w="963" h="386" extrusionOk="0">
                  <a:moveTo>
                    <a:pt x="745" y="1"/>
                  </a:moveTo>
                  <a:cubicBezTo>
                    <a:pt x="558" y="1"/>
                    <a:pt x="353" y="27"/>
                    <a:pt x="223" y="53"/>
                  </a:cubicBezTo>
                  <a:cubicBezTo>
                    <a:pt x="112" y="53"/>
                    <a:pt x="75" y="127"/>
                    <a:pt x="1" y="164"/>
                  </a:cubicBezTo>
                  <a:lnTo>
                    <a:pt x="1" y="386"/>
                  </a:lnTo>
                  <a:cubicBezTo>
                    <a:pt x="1" y="386"/>
                    <a:pt x="38" y="349"/>
                    <a:pt x="75" y="349"/>
                  </a:cubicBezTo>
                  <a:cubicBezTo>
                    <a:pt x="371" y="201"/>
                    <a:pt x="814" y="201"/>
                    <a:pt x="962" y="201"/>
                  </a:cubicBezTo>
                  <a:lnTo>
                    <a:pt x="962" y="16"/>
                  </a:lnTo>
                  <a:cubicBezTo>
                    <a:pt x="897" y="5"/>
                    <a:pt x="823" y="1"/>
                    <a:pt x="745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4097425" y="3961075"/>
              <a:ext cx="24075" cy="5550"/>
            </a:xfrm>
            <a:custGeom>
              <a:avLst/>
              <a:gdLst/>
              <a:ahLst/>
              <a:cxnLst/>
              <a:rect l="l" t="t" r="r" b="b"/>
              <a:pathLst>
                <a:path w="963" h="222" extrusionOk="0">
                  <a:moveTo>
                    <a:pt x="1" y="0"/>
                  </a:moveTo>
                  <a:lnTo>
                    <a:pt x="1" y="148"/>
                  </a:lnTo>
                  <a:cubicBezTo>
                    <a:pt x="149" y="185"/>
                    <a:pt x="482" y="222"/>
                    <a:pt x="740" y="222"/>
                  </a:cubicBezTo>
                  <a:lnTo>
                    <a:pt x="925" y="222"/>
                  </a:lnTo>
                  <a:cubicBezTo>
                    <a:pt x="925" y="148"/>
                    <a:pt x="925" y="74"/>
                    <a:pt x="962" y="37"/>
                  </a:cubicBezTo>
                  <a:lnTo>
                    <a:pt x="962" y="37"/>
                  </a:lnTo>
                  <a:cubicBezTo>
                    <a:pt x="908" y="48"/>
                    <a:pt x="822" y="52"/>
                    <a:pt x="722" y="52"/>
                  </a:cubicBezTo>
                  <a:cubicBezTo>
                    <a:pt x="481" y="52"/>
                    <a:pt x="158" y="26"/>
                    <a:pt x="1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4102975" y="3929650"/>
              <a:ext cx="25900" cy="10175"/>
            </a:xfrm>
            <a:custGeom>
              <a:avLst/>
              <a:gdLst/>
              <a:ahLst/>
              <a:cxnLst/>
              <a:rect l="l" t="t" r="r" b="b"/>
              <a:pathLst>
                <a:path w="1036" h="407" extrusionOk="0">
                  <a:moveTo>
                    <a:pt x="75" y="0"/>
                  </a:moveTo>
                  <a:cubicBezTo>
                    <a:pt x="75" y="37"/>
                    <a:pt x="1" y="74"/>
                    <a:pt x="1" y="185"/>
                  </a:cubicBezTo>
                  <a:cubicBezTo>
                    <a:pt x="1" y="185"/>
                    <a:pt x="75" y="222"/>
                    <a:pt x="149" y="222"/>
                  </a:cubicBezTo>
                  <a:cubicBezTo>
                    <a:pt x="370" y="333"/>
                    <a:pt x="703" y="407"/>
                    <a:pt x="925" y="407"/>
                  </a:cubicBezTo>
                  <a:cubicBezTo>
                    <a:pt x="999" y="370"/>
                    <a:pt x="999" y="259"/>
                    <a:pt x="1036" y="222"/>
                  </a:cubicBezTo>
                  <a:lnTo>
                    <a:pt x="1036" y="222"/>
                  </a:lnTo>
                  <a:cubicBezTo>
                    <a:pt x="1012" y="227"/>
                    <a:pt x="980" y="229"/>
                    <a:pt x="944" y="229"/>
                  </a:cubicBezTo>
                  <a:cubicBezTo>
                    <a:pt x="703" y="229"/>
                    <a:pt x="235" y="128"/>
                    <a:pt x="75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4119625" y="3899150"/>
              <a:ext cx="20350" cy="21275"/>
            </a:xfrm>
            <a:custGeom>
              <a:avLst/>
              <a:gdLst/>
              <a:ahLst/>
              <a:cxnLst/>
              <a:rect l="l" t="t" r="r" b="b"/>
              <a:pathLst>
                <a:path w="814" h="851" extrusionOk="0">
                  <a:moveTo>
                    <a:pt x="148" y="0"/>
                  </a:moveTo>
                  <a:cubicBezTo>
                    <a:pt x="74" y="111"/>
                    <a:pt x="37" y="148"/>
                    <a:pt x="0" y="185"/>
                  </a:cubicBezTo>
                  <a:lnTo>
                    <a:pt x="148" y="481"/>
                  </a:lnTo>
                  <a:cubicBezTo>
                    <a:pt x="259" y="665"/>
                    <a:pt x="444" y="813"/>
                    <a:pt x="703" y="850"/>
                  </a:cubicBezTo>
                  <a:lnTo>
                    <a:pt x="814" y="702"/>
                  </a:lnTo>
                  <a:cubicBezTo>
                    <a:pt x="592" y="665"/>
                    <a:pt x="407" y="518"/>
                    <a:pt x="259" y="370"/>
                  </a:cubicBezTo>
                  <a:cubicBezTo>
                    <a:pt x="222" y="296"/>
                    <a:pt x="148" y="185"/>
                    <a:pt x="148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4139025" y="3880650"/>
              <a:ext cx="24050" cy="24050"/>
            </a:xfrm>
            <a:custGeom>
              <a:avLst/>
              <a:gdLst/>
              <a:ahLst/>
              <a:cxnLst/>
              <a:rect l="l" t="t" r="r" b="b"/>
              <a:pathLst>
                <a:path w="962" h="962" extrusionOk="0">
                  <a:moveTo>
                    <a:pt x="222" y="1"/>
                  </a:moveTo>
                  <a:lnTo>
                    <a:pt x="222" y="1"/>
                  </a:lnTo>
                  <a:cubicBezTo>
                    <a:pt x="148" y="38"/>
                    <a:pt x="111" y="111"/>
                    <a:pt x="38" y="148"/>
                  </a:cubicBezTo>
                  <a:cubicBezTo>
                    <a:pt x="1" y="333"/>
                    <a:pt x="38" y="518"/>
                    <a:pt x="185" y="666"/>
                  </a:cubicBezTo>
                  <a:cubicBezTo>
                    <a:pt x="333" y="814"/>
                    <a:pt x="481" y="925"/>
                    <a:pt x="666" y="962"/>
                  </a:cubicBezTo>
                  <a:cubicBezTo>
                    <a:pt x="740" y="925"/>
                    <a:pt x="888" y="888"/>
                    <a:pt x="962" y="851"/>
                  </a:cubicBezTo>
                  <a:lnTo>
                    <a:pt x="962" y="851"/>
                  </a:lnTo>
                  <a:cubicBezTo>
                    <a:pt x="943" y="855"/>
                    <a:pt x="923" y="857"/>
                    <a:pt x="902" y="857"/>
                  </a:cubicBezTo>
                  <a:cubicBezTo>
                    <a:pt x="724" y="857"/>
                    <a:pt x="499" y="717"/>
                    <a:pt x="333" y="518"/>
                  </a:cubicBezTo>
                  <a:cubicBezTo>
                    <a:pt x="296" y="444"/>
                    <a:pt x="148" y="222"/>
                    <a:pt x="222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4172300" y="3864950"/>
              <a:ext cx="17575" cy="34200"/>
            </a:xfrm>
            <a:custGeom>
              <a:avLst/>
              <a:gdLst/>
              <a:ahLst/>
              <a:cxnLst/>
              <a:rect l="l" t="t" r="r" b="b"/>
              <a:pathLst>
                <a:path w="703" h="1368" extrusionOk="0">
                  <a:moveTo>
                    <a:pt x="592" y="0"/>
                  </a:moveTo>
                  <a:cubicBezTo>
                    <a:pt x="481" y="37"/>
                    <a:pt x="333" y="37"/>
                    <a:pt x="222" y="74"/>
                  </a:cubicBezTo>
                  <a:cubicBezTo>
                    <a:pt x="74" y="259"/>
                    <a:pt x="1" y="555"/>
                    <a:pt x="1" y="739"/>
                  </a:cubicBezTo>
                  <a:cubicBezTo>
                    <a:pt x="1" y="998"/>
                    <a:pt x="111" y="1183"/>
                    <a:pt x="296" y="1368"/>
                  </a:cubicBezTo>
                  <a:lnTo>
                    <a:pt x="703" y="1368"/>
                  </a:lnTo>
                  <a:cubicBezTo>
                    <a:pt x="370" y="1294"/>
                    <a:pt x="259" y="961"/>
                    <a:pt x="259" y="739"/>
                  </a:cubicBezTo>
                  <a:cubicBezTo>
                    <a:pt x="185" y="518"/>
                    <a:pt x="333" y="185"/>
                    <a:pt x="592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4203725" y="3866800"/>
              <a:ext cx="30525" cy="39750"/>
            </a:xfrm>
            <a:custGeom>
              <a:avLst/>
              <a:gdLst/>
              <a:ahLst/>
              <a:cxnLst/>
              <a:rect l="l" t="t" r="r" b="b"/>
              <a:pathLst>
                <a:path w="1221" h="1590" extrusionOk="0">
                  <a:moveTo>
                    <a:pt x="851" y="0"/>
                  </a:moveTo>
                  <a:cubicBezTo>
                    <a:pt x="481" y="148"/>
                    <a:pt x="148" y="555"/>
                    <a:pt x="38" y="924"/>
                  </a:cubicBezTo>
                  <a:cubicBezTo>
                    <a:pt x="1" y="1109"/>
                    <a:pt x="38" y="1294"/>
                    <a:pt x="111" y="1442"/>
                  </a:cubicBezTo>
                  <a:cubicBezTo>
                    <a:pt x="222" y="1479"/>
                    <a:pt x="333" y="1553"/>
                    <a:pt x="481" y="1590"/>
                  </a:cubicBezTo>
                  <a:cubicBezTo>
                    <a:pt x="185" y="1405"/>
                    <a:pt x="185" y="1109"/>
                    <a:pt x="222" y="998"/>
                  </a:cubicBezTo>
                  <a:cubicBezTo>
                    <a:pt x="333" y="555"/>
                    <a:pt x="703" y="148"/>
                    <a:pt x="1221" y="111"/>
                  </a:cubicBezTo>
                  <a:cubicBezTo>
                    <a:pt x="1073" y="74"/>
                    <a:pt x="962" y="74"/>
                    <a:pt x="851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4230525" y="3879725"/>
              <a:ext cx="42550" cy="37000"/>
            </a:xfrm>
            <a:custGeom>
              <a:avLst/>
              <a:gdLst/>
              <a:ahLst/>
              <a:cxnLst/>
              <a:rect l="l" t="t" r="r" b="b"/>
              <a:pathLst>
                <a:path w="1702" h="1480" extrusionOk="0">
                  <a:moveTo>
                    <a:pt x="1295" y="1"/>
                  </a:moveTo>
                  <a:cubicBezTo>
                    <a:pt x="814" y="75"/>
                    <a:pt x="370" y="370"/>
                    <a:pt x="186" y="740"/>
                  </a:cubicBezTo>
                  <a:cubicBezTo>
                    <a:pt x="38" y="962"/>
                    <a:pt x="1" y="1147"/>
                    <a:pt x="38" y="1332"/>
                  </a:cubicBezTo>
                  <a:cubicBezTo>
                    <a:pt x="75" y="1332"/>
                    <a:pt x="112" y="1406"/>
                    <a:pt x="112" y="1406"/>
                  </a:cubicBezTo>
                  <a:cubicBezTo>
                    <a:pt x="186" y="1406"/>
                    <a:pt x="223" y="1442"/>
                    <a:pt x="259" y="1442"/>
                  </a:cubicBezTo>
                  <a:cubicBezTo>
                    <a:pt x="333" y="1442"/>
                    <a:pt x="333" y="1479"/>
                    <a:pt x="370" y="1479"/>
                  </a:cubicBezTo>
                  <a:cubicBezTo>
                    <a:pt x="75" y="1258"/>
                    <a:pt x="259" y="925"/>
                    <a:pt x="296" y="777"/>
                  </a:cubicBezTo>
                  <a:cubicBezTo>
                    <a:pt x="546" y="434"/>
                    <a:pt x="979" y="197"/>
                    <a:pt x="1440" y="197"/>
                  </a:cubicBezTo>
                  <a:cubicBezTo>
                    <a:pt x="1527" y="197"/>
                    <a:pt x="1614" y="205"/>
                    <a:pt x="1701" y="222"/>
                  </a:cubicBezTo>
                  <a:cubicBezTo>
                    <a:pt x="1664" y="185"/>
                    <a:pt x="1590" y="185"/>
                    <a:pt x="1516" y="148"/>
                  </a:cubicBezTo>
                  <a:cubicBezTo>
                    <a:pt x="1480" y="112"/>
                    <a:pt x="1443" y="112"/>
                    <a:pt x="1369" y="38"/>
                  </a:cubicBezTo>
                  <a:cubicBezTo>
                    <a:pt x="1332" y="38"/>
                    <a:pt x="1332" y="1"/>
                    <a:pt x="1295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3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13"/>
          <p:cNvSpPr txBox="1">
            <a:spLocks noGrp="1"/>
          </p:cNvSpPr>
          <p:nvPr>
            <p:ph type="title" idx="2" hasCustomPrompt="1"/>
          </p:nvPr>
        </p:nvSpPr>
        <p:spPr>
          <a:xfrm>
            <a:off x="1618650" y="1705908"/>
            <a:ext cx="734700" cy="4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8" name="Google Shape;688;p13"/>
          <p:cNvSpPr txBox="1">
            <a:spLocks noGrp="1"/>
          </p:cNvSpPr>
          <p:nvPr>
            <p:ph type="title" idx="3" hasCustomPrompt="1"/>
          </p:nvPr>
        </p:nvSpPr>
        <p:spPr>
          <a:xfrm>
            <a:off x="1618650" y="3139316"/>
            <a:ext cx="734700" cy="4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9" name="Google Shape;689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705908"/>
            <a:ext cx="734700" cy="4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0" name="Google Shape;690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139316"/>
            <a:ext cx="734700" cy="4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1" name="Google Shape;691;p13"/>
          <p:cNvSpPr txBox="1">
            <a:spLocks noGrp="1"/>
          </p:cNvSpPr>
          <p:nvPr>
            <p:ph type="title" idx="6" hasCustomPrompt="1"/>
          </p:nvPr>
        </p:nvSpPr>
        <p:spPr>
          <a:xfrm>
            <a:off x="6790650" y="1705908"/>
            <a:ext cx="734700" cy="4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2" name="Google Shape;692;p13"/>
          <p:cNvSpPr txBox="1">
            <a:spLocks noGrp="1"/>
          </p:cNvSpPr>
          <p:nvPr>
            <p:ph type="title" idx="7" hasCustomPrompt="1"/>
          </p:nvPr>
        </p:nvSpPr>
        <p:spPr>
          <a:xfrm>
            <a:off x="6790650" y="3139316"/>
            <a:ext cx="734700" cy="4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3" name="Google Shape;693;p13"/>
          <p:cNvSpPr txBox="1">
            <a:spLocks noGrp="1"/>
          </p:cNvSpPr>
          <p:nvPr>
            <p:ph type="subTitle" idx="1"/>
          </p:nvPr>
        </p:nvSpPr>
        <p:spPr>
          <a:xfrm>
            <a:off x="720000" y="2153500"/>
            <a:ext cx="2532000" cy="5040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4" name="Google Shape;694;p13"/>
          <p:cNvSpPr txBox="1">
            <a:spLocks noGrp="1"/>
          </p:cNvSpPr>
          <p:nvPr>
            <p:ph type="subTitle" idx="8"/>
          </p:nvPr>
        </p:nvSpPr>
        <p:spPr>
          <a:xfrm>
            <a:off x="3306000" y="2153500"/>
            <a:ext cx="2532000" cy="5040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subTitle" idx="9"/>
          </p:nvPr>
        </p:nvSpPr>
        <p:spPr>
          <a:xfrm>
            <a:off x="5892000" y="2153500"/>
            <a:ext cx="2532000" cy="5040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3"/>
          </p:nvPr>
        </p:nvSpPr>
        <p:spPr>
          <a:xfrm>
            <a:off x="720000" y="3568350"/>
            <a:ext cx="2532000" cy="5040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14"/>
          </p:nvPr>
        </p:nvSpPr>
        <p:spPr>
          <a:xfrm>
            <a:off x="3306000" y="3568350"/>
            <a:ext cx="2532000" cy="5040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15"/>
          </p:nvPr>
        </p:nvSpPr>
        <p:spPr>
          <a:xfrm>
            <a:off x="5892000" y="3568350"/>
            <a:ext cx="2532000" cy="5040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699" name="Google Shape;699;p13"/>
          <p:cNvGrpSpPr/>
          <p:nvPr/>
        </p:nvGrpSpPr>
        <p:grpSpPr>
          <a:xfrm>
            <a:off x="8014055" y="167015"/>
            <a:ext cx="988558" cy="1257907"/>
            <a:chOff x="8051430" y="102415"/>
            <a:chExt cx="988558" cy="1257907"/>
          </a:xfrm>
        </p:grpSpPr>
        <p:sp>
          <p:nvSpPr>
            <p:cNvPr id="700" name="Google Shape;700;p13"/>
            <p:cNvSpPr/>
            <p:nvPr/>
          </p:nvSpPr>
          <p:spPr>
            <a:xfrm>
              <a:off x="8535170" y="248194"/>
              <a:ext cx="504818" cy="272745"/>
            </a:xfrm>
            <a:custGeom>
              <a:avLst/>
              <a:gdLst/>
              <a:ahLst/>
              <a:cxnLst/>
              <a:rect l="l" t="t" r="r" b="b"/>
              <a:pathLst>
                <a:path w="7137" h="3856" extrusionOk="0">
                  <a:moveTo>
                    <a:pt x="1919" y="1"/>
                  </a:moveTo>
                  <a:cubicBezTo>
                    <a:pt x="1618" y="1"/>
                    <a:pt x="1313" y="66"/>
                    <a:pt x="1073" y="195"/>
                  </a:cubicBezTo>
                  <a:lnTo>
                    <a:pt x="112" y="676"/>
                  </a:lnTo>
                  <a:lnTo>
                    <a:pt x="1" y="1600"/>
                  </a:lnTo>
                  <a:lnTo>
                    <a:pt x="112" y="1637"/>
                  </a:lnTo>
                  <a:lnTo>
                    <a:pt x="962" y="1119"/>
                  </a:lnTo>
                  <a:cubicBezTo>
                    <a:pt x="1184" y="1008"/>
                    <a:pt x="1461" y="953"/>
                    <a:pt x="1738" y="953"/>
                  </a:cubicBezTo>
                  <a:cubicBezTo>
                    <a:pt x="2016" y="953"/>
                    <a:pt x="2293" y="1008"/>
                    <a:pt x="2515" y="1119"/>
                  </a:cubicBezTo>
                  <a:lnTo>
                    <a:pt x="6471" y="3448"/>
                  </a:lnTo>
                  <a:cubicBezTo>
                    <a:pt x="6656" y="3522"/>
                    <a:pt x="6766" y="3707"/>
                    <a:pt x="6766" y="3855"/>
                  </a:cubicBezTo>
                  <a:lnTo>
                    <a:pt x="6914" y="3855"/>
                  </a:lnTo>
                  <a:lnTo>
                    <a:pt x="6914" y="3301"/>
                  </a:lnTo>
                  <a:cubicBezTo>
                    <a:pt x="6914" y="3301"/>
                    <a:pt x="7136" y="2783"/>
                    <a:pt x="6656" y="2487"/>
                  </a:cubicBezTo>
                  <a:lnTo>
                    <a:pt x="2737" y="195"/>
                  </a:lnTo>
                  <a:cubicBezTo>
                    <a:pt x="2515" y="66"/>
                    <a:pt x="2219" y="1"/>
                    <a:pt x="1919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927453" y="458058"/>
              <a:ext cx="102067" cy="138706"/>
            </a:xfrm>
            <a:custGeom>
              <a:avLst/>
              <a:gdLst/>
              <a:ahLst/>
              <a:cxnLst/>
              <a:rect l="l" t="t" r="r" b="b"/>
              <a:pathLst>
                <a:path w="1443" h="1961" extrusionOk="0">
                  <a:moveTo>
                    <a:pt x="1442" y="1"/>
                  </a:moveTo>
                  <a:lnTo>
                    <a:pt x="1405" y="149"/>
                  </a:lnTo>
                  <a:cubicBezTo>
                    <a:pt x="1331" y="260"/>
                    <a:pt x="1294" y="334"/>
                    <a:pt x="1220" y="371"/>
                  </a:cubicBezTo>
                  <a:cubicBezTo>
                    <a:pt x="370" y="888"/>
                    <a:pt x="111" y="999"/>
                    <a:pt x="111" y="999"/>
                  </a:cubicBezTo>
                  <a:lnTo>
                    <a:pt x="0" y="1923"/>
                  </a:lnTo>
                  <a:lnTo>
                    <a:pt x="111" y="1960"/>
                  </a:lnTo>
                  <a:lnTo>
                    <a:pt x="999" y="1443"/>
                  </a:lnTo>
                  <a:cubicBezTo>
                    <a:pt x="1220" y="1295"/>
                    <a:pt x="1294" y="1184"/>
                    <a:pt x="1368" y="999"/>
                  </a:cubicBezTo>
                  <a:lnTo>
                    <a:pt x="1442" y="1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543021" y="243667"/>
              <a:ext cx="486498" cy="287669"/>
            </a:xfrm>
            <a:custGeom>
              <a:avLst/>
              <a:gdLst/>
              <a:ahLst/>
              <a:cxnLst/>
              <a:rect l="l" t="t" r="r" b="b"/>
              <a:pathLst>
                <a:path w="6878" h="4067" extrusionOk="0">
                  <a:moveTo>
                    <a:pt x="1711" y="0"/>
                  </a:moveTo>
                  <a:cubicBezTo>
                    <a:pt x="1415" y="0"/>
                    <a:pt x="1128" y="74"/>
                    <a:pt x="925" y="222"/>
                  </a:cubicBezTo>
                  <a:lnTo>
                    <a:pt x="1" y="777"/>
                  </a:lnTo>
                  <a:lnTo>
                    <a:pt x="75" y="814"/>
                  </a:lnTo>
                  <a:lnTo>
                    <a:pt x="962" y="333"/>
                  </a:lnTo>
                  <a:cubicBezTo>
                    <a:pt x="1165" y="204"/>
                    <a:pt x="1443" y="139"/>
                    <a:pt x="1720" y="139"/>
                  </a:cubicBezTo>
                  <a:cubicBezTo>
                    <a:pt x="1997" y="139"/>
                    <a:pt x="2274" y="204"/>
                    <a:pt x="2478" y="333"/>
                  </a:cubicBezTo>
                  <a:lnTo>
                    <a:pt x="6471" y="2625"/>
                  </a:lnTo>
                  <a:cubicBezTo>
                    <a:pt x="6655" y="2736"/>
                    <a:pt x="6729" y="2921"/>
                    <a:pt x="6729" y="3032"/>
                  </a:cubicBezTo>
                  <a:cubicBezTo>
                    <a:pt x="6729" y="3180"/>
                    <a:pt x="6655" y="3328"/>
                    <a:pt x="6471" y="3438"/>
                  </a:cubicBezTo>
                  <a:lnTo>
                    <a:pt x="5546" y="4030"/>
                  </a:lnTo>
                  <a:lnTo>
                    <a:pt x="5620" y="4067"/>
                  </a:lnTo>
                  <a:lnTo>
                    <a:pt x="6508" y="3549"/>
                  </a:lnTo>
                  <a:cubicBezTo>
                    <a:pt x="6729" y="3402"/>
                    <a:pt x="6877" y="3217"/>
                    <a:pt x="6877" y="3032"/>
                  </a:cubicBezTo>
                  <a:cubicBezTo>
                    <a:pt x="6877" y="2847"/>
                    <a:pt x="6729" y="2662"/>
                    <a:pt x="6508" y="2514"/>
                  </a:cubicBezTo>
                  <a:lnTo>
                    <a:pt x="2552" y="222"/>
                  </a:lnTo>
                  <a:cubicBezTo>
                    <a:pt x="2311" y="74"/>
                    <a:pt x="2006" y="0"/>
                    <a:pt x="1711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490750" y="656816"/>
              <a:ext cx="525684" cy="277271"/>
            </a:xfrm>
            <a:custGeom>
              <a:avLst/>
              <a:gdLst/>
              <a:ahLst/>
              <a:cxnLst/>
              <a:rect l="l" t="t" r="r" b="b"/>
              <a:pathLst>
                <a:path w="7432" h="3920" extrusionOk="0">
                  <a:moveTo>
                    <a:pt x="2223" y="1"/>
                  </a:moveTo>
                  <a:cubicBezTo>
                    <a:pt x="1932" y="1"/>
                    <a:pt x="1646" y="75"/>
                    <a:pt x="1442" y="222"/>
                  </a:cubicBezTo>
                  <a:lnTo>
                    <a:pt x="74" y="888"/>
                  </a:lnTo>
                  <a:lnTo>
                    <a:pt x="0" y="1812"/>
                  </a:lnTo>
                  <a:lnTo>
                    <a:pt x="148" y="1886"/>
                  </a:lnTo>
                  <a:lnTo>
                    <a:pt x="1368" y="1184"/>
                  </a:lnTo>
                  <a:cubicBezTo>
                    <a:pt x="1590" y="1073"/>
                    <a:pt x="1867" y="1017"/>
                    <a:pt x="2145" y="1017"/>
                  </a:cubicBezTo>
                  <a:cubicBezTo>
                    <a:pt x="2422" y="1017"/>
                    <a:pt x="2699" y="1073"/>
                    <a:pt x="2921" y="1184"/>
                  </a:cubicBezTo>
                  <a:lnTo>
                    <a:pt x="6877" y="3476"/>
                  </a:lnTo>
                  <a:cubicBezTo>
                    <a:pt x="7062" y="3587"/>
                    <a:pt x="7173" y="3772"/>
                    <a:pt x="7173" y="3919"/>
                  </a:cubicBezTo>
                  <a:lnTo>
                    <a:pt x="7210" y="3919"/>
                  </a:lnTo>
                  <a:lnTo>
                    <a:pt x="7210" y="3846"/>
                  </a:lnTo>
                  <a:lnTo>
                    <a:pt x="7210" y="3291"/>
                  </a:lnTo>
                  <a:cubicBezTo>
                    <a:pt x="7210" y="3291"/>
                    <a:pt x="7431" y="2773"/>
                    <a:pt x="6988" y="2478"/>
                  </a:cubicBezTo>
                  <a:lnTo>
                    <a:pt x="3032" y="222"/>
                  </a:lnTo>
                  <a:cubicBezTo>
                    <a:pt x="2810" y="75"/>
                    <a:pt x="2514" y="1"/>
                    <a:pt x="2223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8882962" y="868660"/>
              <a:ext cx="128238" cy="149104"/>
            </a:xfrm>
            <a:custGeom>
              <a:avLst/>
              <a:gdLst/>
              <a:ahLst/>
              <a:cxnLst/>
              <a:rect l="l" t="t" r="r" b="b"/>
              <a:pathLst>
                <a:path w="1813" h="2108" extrusionOk="0">
                  <a:moveTo>
                    <a:pt x="1812" y="0"/>
                  </a:moveTo>
                  <a:lnTo>
                    <a:pt x="1739" y="111"/>
                  </a:lnTo>
                  <a:cubicBezTo>
                    <a:pt x="1702" y="222"/>
                    <a:pt x="1665" y="296"/>
                    <a:pt x="1554" y="370"/>
                  </a:cubicBezTo>
                  <a:cubicBezTo>
                    <a:pt x="740" y="851"/>
                    <a:pt x="75" y="1146"/>
                    <a:pt x="75" y="1146"/>
                  </a:cubicBezTo>
                  <a:lnTo>
                    <a:pt x="1" y="2071"/>
                  </a:lnTo>
                  <a:lnTo>
                    <a:pt x="75" y="2108"/>
                  </a:lnTo>
                  <a:lnTo>
                    <a:pt x="1332" y="1405"/>
                  </a:lnTo>
                  <a:cubicBezTo>
                    <a:pt x="1554" y="1294"/>
                    <a:pt x="1665" y="1146"/>
                    <a:pt x="1702" y="961"/>
                  </a:cubicBezTo>
                  <a:lnTo>
                    <a:pt x="1812" y="0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8493367" y="653562"/>
              <a:ext cx="517833" cy="298845"/>
            </a:xfrm>
            <a:custGeom>
              <a:avLst/>
              <a:gdLst/>
              <a:ahLst/>
              <a:cxnLst/>
              <a:rect l="l" t="t" r="r" b="b"/>
              <a:pathLst>
                <a:path w="7321" h="4225" extrusionOk="0">
                  <a:moveTo>
                    <a:pt x="2126" y="0"/>
                  </a:moveTo>
                  <a:cubicBezTo>
                    <a:pt x="1821" y="0"/>
                    <a:pt x="1516" y="65"/>
                    <a:pt x="1294" y="194"/>
                  </a:cubicBezTo>
                  <a:lnTo>
                    <a:pt x="0" y="934"/>
                  </a:lnTo>
                  <a:lnTo>
                    <a:pt x="74" y="971"/>
                  </a:lnTo>
                  <a:lnTo>
                    <a:pt x="1405" y="305"/>
                  </a:lnTo>
                  <a:cubicBezTo>
                    <a:pt x="1609" y="194"/>
                    <a:pt x="1886" y="139"/>
                    <a:pt x="2163" y="139"/>
                  </a:cubicBezTo>
                  <a:cubicBezTo>
                    <a:pt x="2440" y="139"/>
                    <a:pt x="2718" y="194"/>
                    <a:pt x="2921" y="305"/>
                  </a:cubicBezTo>
                  <a:lnTo>
                    <a:pt x="6877" y="2598"/>
                  </a:lnTo>
                  <a:cubicBezTo>
                    <a:pt x="7062" y="2708"/>
                    <a:pt x="7173" y="2893"/>
                    <a:pt x="7173" y="3041"/>
                  </a:cubicBezTo>
                  <a:cubicBezTo>
                    <a:pt x="7173" y="3152"/>
                    <a:pt x="7062" y="3300"/>
                    <a:pt x="6877" y="3448"/>
                  </a:cubicBezTo>
                  <a:lnTo>
                    <a:pt x="5583" y="4187"/>
                  </a:lnTo>
                  <a:lnTo>
                    <a:pt x="5694" y="4224"/>
                  </a:lnTo>
                  <a:lnTo>
                    <a:pt x="6951" y="3522"/>
                  </a:lnTo>
                  <a:cubicBezTo>
                    <a:pt x="7173" y="3374"/>
                    <a:pt x="7320" y="3189"/>
                    <a:pt x="7320" y="3004"/>
                  </a:cubicBezTo>
                  <a:cubicBezTo>
                    <a:pt x="7320" y="2819"/>
                    <a:pt x="7173" y="2635"/>
                    <a:pt x="6951" y="2524"/>
                  </a:cubicBezTo>
                  <a:lnTo>
                    <a:pt x="2958" y="194"/>
                  </a:lnTo>
                  <a:cubicBezTo>
                    <a:pt x="2736" y="65"/>
                    <a:pt x="2431" y="0"/>
                    <a:pt x="2126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8056664" y="102415"/>
              <a:ext cx="910044" cy="1257907"/>
            </a:xfrm>
            <a:custGeom>
              <a:avLst/>
              <a:gdLst/>
              <a:ahLst/>
              <a:cxnLst/>
              <a:rect l="l" t="t" r="r" b="b"/>
              <a:pathLst>
                <a:path w="12866" h="17784" extrusionOk="0">
                  <a:moveTo>
                    <a:pt x="7838" y="1"/>
                  </a:moveTo>
                  <a:cubicBezTo>
                    <a:pt x="7764" y="1"/>
                    <a:pt x="7690" y="1"/>
                    <a:pt x="7616" y="38"/>
                  </a:cubicBezTo>
                  <a:lnTo>
                    <a:pt x="7062" y="297"/>
                  </a:lnTo>
                  <a:lnTo>
                    <a:pt x="7468" y="888"/>
                  </a:lnTo>
                  <a:lnTo>
                    <a:pt x="6322" y="10279"/>
                  </a:lnTo>
                  <a:lnTo>
                    <a:pt x="6396" y="10537"/>
                  </a:lnTo>
                  <a:lnTo>
                    <a:pt x="6951" y="10870"/>
                  </a:lnTo>
                  <a:lnTo>
                    <a:pt x="5472" y="11573"/>
                  </a:lnTo>
                  <a:lnTo>
                    <a:pt x="592" y="14382"/>
                  </a:lnTo>
                  <a:lnTo>
                    <a:pt x="592" y="14161"/>
                  </a:lnTo>
                  <a:lnTo>
                    <a:pt x="0" y="14161"/>
                  </a:lnTo>
                  <a:lnTo>
                    <a:pt x="0" y="14789"/>
                  </a:lnTo>
                  <a:cubicBezTo>
                    <a:pt x="0" y="15011"/>
                    <a:pt x="111" y="15270"/>
                    <a:pt x="407" y="15381"/>
                  </a:cubicBezTo>
                  <a:lnTo>
                    <a:pt x="4141" y="17562"/>
                  </a:lnTo>
                  <a:cubicBezTo>
                    <a:pt x="4363" y="17710"/>
                    <a:pt x="4695" y="17784"/>
                    <a:pt x="5028" y="17784"/>
                  </a:cubicBezTo>
                  <a:cubicBezTo>
                    <a:pt x="5324" y="17784"/>
                    <a:pt x="5657" y="17710"/>
                    <a:pt x="5879" y="17562"/>
                  </a:cubicBezTo>
                  <a:lnTo>
                    <a:pt x="11535" y="14271"/>
                  </a:lnTo>
                  <a:cubicBezTo>
                    <a:pt x="11683" y="14198"/>
                    <a:pt x="11757" y="14050"/>
                    <a:pt x="11757" y="13902"/>
                  </a:cubicBezTo>
                  <a:lnTo>
                    <a:pt x="11757" y="13606"/>
                  </a:lnTo>
                  <a:lnTo>
                    <a:pt x="12792" y="3846"/>
                  </a:lnTo>
                  <a:cubicBezTo>
                    <a:pt x="12866" y="3291"/>
                    <a:pt x="12496" y="2589"/>
                    <a:pt x="12053" y="2330"/>
                  </a:cubicBezTo>
                  <a:lnTo>
                    <a:pt x="8319" y="149"/>
                  </a:lnTo>
                  <a:cubicBezTo>
                    <a:pt x="8171" y="38"/>
                    <a:pt x="7986" y="1"/>
                    <a:pt x="7838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8443642" y="118117"/>
              <a:ext cx="489115" cy="967621"/>
            </a:xfrm>
            <a:custGeom>
              <a:avLst/>
              <a:gdLst/>
              <a:ahLst/>
              <a:cxnLst/>
              <a:rect l="l" t="t" r="r" b="b"/>
              <a:pathLst>
                <a:path w="6915" h="13680" extrusionOk="0">
                  <a:moveTo>
                    <a:pt x="1849" y="1"/>
                  </a:moveTo>
                  <a:cubicBezTo>
                    <a:pt x="1480" y="1"/>
                    <a:pt x="1221" y="296"/>
                    <a:pt x="1184" y="703"/>
                  </a:cubicBezTo>
                  <a:lnTo>
                    <a:pt x="1" y="10315"/>
                  </a:lnTo>
                  <a:lnTo>
                    <a:pt x="112" y="10611"/>
                  </a:lnTo>
                  <a:lnTo>
                    <a:pt x="5436" y="13680"/>
                  </a:lnTo>
                  <a:lnTo>
                    <a:pt x="5657" y="13643"/>
                  </a:lnTo>
                  <a:lnTo>
                    <a:pt x="6840" y="3846"/>
                  </a:lnTo>
                  <a:cubicBezTo>
                    <a:pt x="6914" y="3291"/>
                    <a:pt x="6582" y="2589"/>
                    <a:pt x="6064" y="2330"/>
                  </a:cubicBezTo>
                  <a:lnTo>
                    <a:pt x="2330" y="149"/>
                  </a:lnTo>
                  <a:cubicBezTo>
                    <a:pt x="2145" y="75"/>
                    <a:pt x="1997" y="1"/>
                    <a:pt x="1849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8051430" y="850340"/>
              <a:ext cx="789799" cy="462944"/>
            </a:xfrm>
            <a:custGeom>
              <a:avLst/>
              <a:gdLst/>
              <a:ahLst/>
              <a:cxnLst/>
              <a:rect l="l" t="t" r="r" b="b"/>
              <a:pathLst>
                <a:path w="11166" h="6545" extrusionOk="0">
                  <a:moveTo>
                    <a:pt x="5509" y="0"/>
                  </a:moveTo>
                  <a:lnTo>
                    <a:pt x="444" y="2921"/>
                  </a:lnTo>
                  <a:cubicBezTo>
                    <a:pt x="148" y="3069"/>
                    <a:pt x="0" y="3291"/>
                    <a:pt x="0" y="3513"/>
                  </a:cubicBezTo>
                  <a:cubicBezTo>
                    <a:pt x="0" y="3771"/>
                    <a:pt x="148" y="3993"/>
                    <a:pt x="444" y="4104"/>
                  </a:cubicBezTo>
                  <a:lnTo>
                    <a:pt x="4178" y="6285"/>
                  </a:lnTo>
                  <a:cubicBezTo>
                    <a:pt x="4400" y="6433"/>
                    <a:pt x="4732" y="6544"/>
                    <a:pt x="5065" y="6544"/>
                  </a:cubicBezTo>
                  <a:cubicBezTo>
                    <a:pt x="5361" y="6544"/>
                    <a:pt x="5694" y="6433"/>
                    <a:pt x="5916" y="6285"/>
                  </a:cubicBezTo>
                  <a:lnTo>
                    <a:pt x="11165" y="3291"/>
                  </a:lnTo>
                  <a:lnTo>
                    <a:pt x="5509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8454111" y="130849"/>
              <a:ext cx="465561" cy="944420"/>
            </a:xfrm>
            <a:custGeom>
              <a:avLst/>
              <a:gdLst/>
              <a:ahLst/>
              <a:cxnLst/>
              <a:rect l="l" t="t" r="r" b="b"/>
              <a:pathLst>
                <a:path w="6582" h="13352" extrusionOk="0">
                  <a:moveTo>
                    <a:pt x="1712" y="0"/>
                  </a:moveTo>
                  <a:cubicBezTo>
                    <a:pt x="1452" y="0"/>
                    <a:pt x="1247" y="199"/>
                    <a:pt x="1221" y="560"/>
                  </a:cubicBezTo>
                  <a:lnTo>
                    <a:pt x="1" y="10283"/>
                  </a:lnTo>
                  <a:lnTo>
                    <a:pt x="5325" y="13352"/>
                  </a:lnTo>
                  <a:lnTo>
                    <a:pt x="6508" y="3629"/>
                  </a:lnTo>
                  <a:cubicBezTo>
                    <a:pt x="6582" y="3148"/>
                    <a:pt x="6249" y="2519"/>
                    <a:pt x="5842" y="2261"/>
                  </a:cubicBezTo>
                  <a:lnTo>
                    <a:pt x="2071" y="116"/>
                  </a:lnTo>
                  <a:cubicBezTo>
                    <a:pt x="1948" y="38"/>
                    <a:pt x="1825" y="0"/>
                    <a:pt x="1712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8059281" y="858192"/>
              <a:ext cx="768862" cy="440663"/>
            </a:xfrm>
            <a:custGeom>
              <a:avLst/>
              <a:gdLst/>
              <a:ahLst/>
              <a:cxnLst/>
              <a:rect l="l" t="t" r="r" b="b"/>
              <a:pathLst>
                <a:path w="10870" h="6230" extrusionOk="0">
                  <a:moveTo>
                    <a:pt x="5546" y="0"/>
                  </a:moveTo>
                  <a:lnTo>
                    <a:pt x="407" y="2958"/>
                  </a:lnTo>
                  <a:cubicBezTo>
                    <a:pt x="0" y="3217"/>
                    <a:pt x="0" y="3660"/>
                    <a:pt x="407" y="3882"/>
                  </a:cubicBezTo>
                  <a:lnTo>
                    <a:pt x="4141" y="6064"/>
                  </a:lnTo>
                  <a:cubicBezTo>
                    <a:pt x="4363" y="6174"/>
                    <a:pt x="4658" y="6230"/>
                    <a:pt x="4950" y="6230"/>
                  </a:cubicBezTo>
                  <a:cubicBezTo>
                    <a:pt x="5241" y="6230"/>
                    <a:pt x="5527" y="6174"/>
                    <a:pt x="5731" y="6064"/>
                  </a:cubicBezTo>
                  <a:lnTo>
                    <a:pt x="10870" y="3069"/>
                  </a:lnTo>
                  <a:lnTo>
                    <a:pt x="5546" y="0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8488133" y="209645"/>
              <a:ext cx="397517" cy="766316"/>
            </a:xfrm>
            <a:custGeom>
              <a:avLst/>
              <a:gdLst/>
              <a:ahLst/>
              <a:cxnLst/>
              <a:rect l="l" t="t" r="r" b="b"/>
              <a:pathLst>
                <a:path w="5620" h="10834" extrusionOk="0">
                  <a:moveTo>
                    <a:pt x="1876" y="0"/>
                  </a:moveTo>
                  <a:cubicBezTo>
                    <a:pt x="1313" y="0"/>
                    <a:pt x="883" y="393"/>
                    <a:pt x="777" y="1110"/>
                  </a:cubicBezTo>
                  <a:lnTo>
                    <a:pt x="74" y="6988"/>
                  </a:lnTo>
                  <a:cubicBezTo>
                    <a:pt x="0" y="7949"/>
                    <a:pt x="592" y="9206"/>
                    <a:pt x="1479" y="9724"/>
                  </a:cubicBezTo>
                  <a:lnTo>
                    <a:pt x="3032" y="10648"/>
                  </a:lnTo>
                  <a:cubicBezTo>
                    <a:pt x="3282" y="10773"/>
                    <a:pt x="3523" y="10834"/>
                    <a:pt x="3744" y="10834"/>
                  </a:cubicBezTo>
                  <a:cubicBezTo>
                    <a:pt x="4307" y="10834"/>
                    <a:pt x="4737" y="10441"/>
                    <a:pt x="4844" y="9724"/>
                  </a:cubicBezTo>
                  <a:lnTo>
                    <a:pt x="5546" y="3846"/>
                  </a:lnTo>
                  <a:cubicBezTo>
                    <a:pt x="5620" y="2884"/>
                    <a:pt x="5028" y="1627"/>
                    <a:pt x="4141" y="1110"/>
                  </a:cubicBezTo>
                  <a:lnTo>
                    <a:pt x="2588" y="185"/>
                  </a:lnTo>
                  <a:cubicBezTo>
                    <a:pt x="2338" y="60"/>
                    <a:pt x="2097" y="0"/>
                    <a:pt x="1876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475047" y="215870"/>
              <a:ext cx="397587" cy="766952"/>
            </a:xfrm>
            <a:custGeom>
              <a:avLst/>
              <a:gdLst/>
              <a:ahLst/>
              <a:cxnLst/>
              <a:rect l="l" t="t" r="r" b="b"/>
              <a:pathLst>
                <a:path w="5621" h="10843" extrusionOk="0">
                  <a:moveTo>
                    <a:pt x="1853" y="0"/>
                  </a:moveTo>
                  <a:cubicBezTo>
                    <a:pt x="1301" y="0"/>
                    <a:pt x="882" y="400"/>
                    <a:pt x="777" y="1133"/>
                  </a:cubicBezTo>
                  <a:lnTo>
                    <a:pt x="74" y="7011"/>
                  </a:lnTo>
                  <a:cubicBezTo>
                    <a:pt x="0" y="7972"/>
                    <a:pt x="592" y="9229"/>
                    <a:pt x="1479" y="9710"/>
                  </a:cubicBezTo>
                  <a:lnTo>
                    <a:pt x="3032" y="10634"/>
                  </a:lnTo>
                  <a:cubicBezTo>
                    <a:pt x="3291" y="10774"/>
                    <a:pt x="3541" y="10842"/>
                    <a:pt x="3768" y="10842"/>
                  </a:cubicBezTo>
                  <a:cubicBezTo>
                    <a:pt x="4319" y="10842"/>
                    <a:pt x="4739" y="10443"/>
                    <a:pt x="4844" y="9710"/>
                  </a:cubicBezTo>
                  <a:lnTo>
                    <a:pt x="5546" y="3868"/>
                  </a:lnTo>
                  <a:cubicBezTo>
                    <a:pt x="5620" y="2870"/>
                    <a:pt x="5029" y="1650"/>
                    <a:pt x="4141" y="1133"/>
                  </a:cubicBezTo>
                  <a:lnTo>
                    <a:pt x="2588" y="208"/>
                  </a:lnTo>
                  <a:cubicBezTo>
                    <a:pt x="2329" y="68"/>
                    <a:pt x="2080" y="0"/>
                    <a:pt x="1853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8561341" y="338378"/>
              <a:ext cx="269420" cy="186522"/>
            </a:xfrm>
            <a:custGeom>
              <a:avLst/>
              <a:gdLst/>
              <a:ahLst/>
              <a:cxnLst/>
              <a:rect l="l" t="t" r="r" b="b"/>
              <a:pathLst>
                <a:path w="3809" h="2637" extrusionOk="0">
                  <a:moveTo>
                    <a:pt x="319" y="0"/>
                  </a:moveTo>
                  <a:cubicBezTo>
                    <a:pt x="154" y="0"/>
                    <a:pt x="40" y="75"/>
                    <a:pt x="1" y="214"/>
                  </a:cubicBezTo>
                  <a:cubicBezTo>
                    <a:pt x="1" y="510"/>
                    <a:pt x="333" y="953"/>
                    <a:pt x="740" y="1212"/>
                  </a:cubicBezTo>
                  <a:lnTo>
                    <a:pt x="2921" y="2432"/>
                  </a:lnTo>
                  <a:cubicBezTo>
                    <a:pt x="3112" y="2571"/>
                    <a:pt x="3294" y="2636"/>
                    <a:pt x="3442" y="2636"/>
                  </a:cubicBezTo>
                  <a:cubicBezTo>
                    <a:pt x="3610" y="2636"/>
                    <a:pt x="3732" y="2552"/>
                    <a:pt x="3772" y="2395"/>
                  </a:cubicBezTo>
                  <a:cubicBezTo>
                    <a:pt x="3809" y="2136"/>
                    <a:pt x="3476" y="1693"/>
                    <a:pt x="3032" y="1434"/>
                  </a:cubicBezTo>
                  <a:lnTo>
                    <a:pt x="851" y="177"/>
                  </a:lnTo>
                  <a:cubicBezTo>
                    <a:pt x="645" y="57"/>
                    <a:pt x="463" y="0"/>
                    <a:pt x="319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8556107" y="340995"/>
              <a:ext cx="266803" cy="186946"/>
            </a:xfrm>
            <a:custGeom>
              <a:avLst/>
              <a:gdLst/>
              <a:ahLst/>
              <a:cxnLst/>
              <a:rect l="l" t="t" r="r" b="b"/>
              <a:pathLst>
                <a:path w="3772" h="2643" extrusionOk="0">
                  <a:moveTo>
                    <a:pt x="301" y="0"/>
                  </a:moveTo>
                  <a:cubicBezTo>
                    <a:pt x="136" y="0"/>
                    <a:pt x="20" y="75"/>
                    <a:pt x="1" y="214"/>
                  </a:cubicBezTo>
                  <a:cubicBezTo>
                    <a:pt x="1" y="510"/>
                    <a:pt x="333" y="990"/>
                    <a:pt x="740" y="1212"/>
                  </a:cubicBezTo>
                  <a:lnTo>
                    <a:pt x="2921" y="2469"/>
                  </a:lnTo>
                  <a:cubicBezTo>
                    <a:pt x="3104" y="2586"/>
                    <a:pt x="3280" y="2642"/>
                    <a:pt x="3421" y="2642"/>
                  </a:cubicBezTo>
                  <a:cubicBezTo>
                    <a:pt x="3593" y="2642"/>
                    <a:pt x="3714" y="2558"/>
                    <a:pt x="3735" y="2395"/>
                  </a:cubicBezTo>
                  <a:cubicBezTo>
                    <a:pt x="3772" y="2136"/>
                    <a:pt x="3476" y="1656"/>
                    <a:pt x="2995" y="1434"/>
                  </a:cubicBezTo>
                  <a:lnTo>
                    <a:pt x="814" y="177"/>
                  </a:lnTo>
                  <a:cubicBezTo>
                    <a:pt x="625" y="57"/>
                    <a:pt x="444" y="0"/>
                    <a:pt x="301" y="0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8543021" y="503751"/>
              <a:ext cx="264186" cy="187583"/>
            </a:xfrm>
            <a:custGeom>
              <a:avLst/>
              <a:gdLst/>
              <a:ahLst/>
              <a:cxnLst/>
              <a:rect l="l" t="t" r="r" b="b"/>
              <a:pathLst>
                <a:path w="3735" h="2652" extrusionOk="0">
                  <a:moveTo>
                    <a:pt x="297" y="1"/>
                  </a:moveTo>
                  <a:cubicBezTo>
                    <a:pt x="134" y="1"/>
                    <a:pt x="20" y="85"/>
                    <a:pt x="1" y="242"/>
                  </a:cubicBezTo>
                  <a:cubicBezTo>
                    <a:pt x="1" y="538"/>
                    <a:pt x="333" y="982"/>
                    <a:pt x="740" y="1203"/>
                  </a:cubicBezTo>
                  <a:lnTo>
                    <a:pt x="2921" y="2460"/>
                  </a:lnTo>
                  <a:cubicBezTo>
                    <a:pt x="3105" y="2594"/>
                    <a:pt x="3281" y="2652"/>
                    <a:pt x="3422" y="2652"/>
                  </a:cubicBezTo>
                  <a:cubicBezTo>
                    <a:pt x="3594" y="2652"/>
                    <a:pt x="3714" y="2566"/>
                    <a:pt x="3735" y="2423"/>
                  </a:cubicBezTo>
                  <a:cubicBezTo>
                    <a:pt x="3735" y="2128"/>
                    <a:pt x="3402" y="1721"/>
                    <a:pt x="2995" y="1462"/>
                  </a:cubicBezTo>
                  <a:lnTo>
                    <a:pt x="814" y="205"/>
                  </a:lnTo>
                  <a:cubicBezTo>
                    <a:pt x="623" y="66"/>
                    <a:pt x="441" y="1"/>
                    <a:pt x="297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8535170" y="507288"/>
              <a:ext cx="266803" cy="187583"/>
            </a:xfrm>
            <a:custGeom>
              <a:avLst/>
              <a:gdLst/>
              <a:ahLst/>
              <a:cxnLst/>
              <a:rect l="l" t="t" r="r" b="b"/>
              <a:pathLst>
                <a:path w="3772" h="2652" extrusionOk="0">
                  <a:moveTo>
                    <a:pt x="332" y="1"/>
                  </a:moveTo>
                  <a:cubicBezTo>
                    <a:pt x="160" y="1"/>
                    <a:pt x="41" y="87"/>
                    <a:pt x="1" y="229"/>
                  </a:cubicBezTo>
                  <a:cubicBezTo>
                    <a:pt x="1" y="525"/>
                    <a:pt x="334" y="968"/>
                    <a:pt x="740" y="1227"/>
                  </a:cubicBezTo>
                  <a:lnTo>
                    <a:pt x="2922" y="2447"/>
                  </a:lnTo>
                  <a:cubicBezTo>
                    <a:pt x="3112" y="2586"/>
                    <a:pt x="3295" y="2652"/>
                    <a:pt x="3442" y="2652"/>
                  </a:cubicBezTo>
                  <a:cubicBezTo>
                    <a:pt x="3610" y="2652"/>
                    <a:pt x="3733" y="2567"/>
                    <a:pt x="3772" y="2410"/>
                  </a:cubicBezTo>
                  <a:cubicBezTo>
                    <a:pt x="3772" y="2152"/>
                    <a:pt x="3439" y="1671"/>
                    <a:pt x="2995" y="1449"/>
                  </a:cubicBezTo>
                  <a:lnTo>
                    <a:pt x="851" y="192"/>
                  </a:lnTo>
                  <a:cubicBezTo>
                    <a:pt x="651" y="59"/>
                    <a:pt x="474" y="1"/>
                    <a:pt x="332" y="1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8519467" y="670750"/>
              <a:ext cx="269420" cy="186946"/>
            </a:xfrm>
            <a:custGeom>
              <a:avLst/>
              <a:gdLst/>
              <a:ahLst/>
              <a:cxnLst/>
              <a:rect l="l" t="t" r="r" b="b"/>
              <a:pathLst>
                <a:path w="3809" h="2643" extrusionOk="0">
                  <a:moveTo>
                    <a:pt x="321" y="0"/>
                  </a:moveTo>
                  <a:cubicBezTo>
                    <a:pt x="142" y="0"/>
                    <a:pt x="21" y="85"/>
                    <a:pt x="1" y="247"/>
                  </a:cubicBezTo>
                  <a:cubicBezTo>
                    <a:pt x="1" y="506"/>
                    <a:pt x="334" y="987"/>
                    <a:pt x="740" y="1208"/>
                  </a:cubicBezTo>
                  <a:lnTo>
                    <a:pt x="2922" y="2465"/>
                  </a:lnTo>
                  <a:cubicBezTo>
                    <a:pt x="3111" y="2586"/>
                    <a:pt x="3291" y="2642"/>
                    <a:pt x="3435" y="2642"/>
                  </a:cubicBezTo>
                  <a:cubicBezTo>
                    <a:pt x="3600" y="2642"/>
                    <a:pt x="3715" y="2567"/>
                    <a:pt x="3735" y="2429"/>
                  </a:cubicBezTo>
                  <a:cubicBezTo>
                    <a:pt x="3809" y="2133"/>
                    <a:pt x="3476" y="1726"/>
                    <a:pt x="2996" y="1430"/>
                  </a:cubicBezTo>
                  <a:lnTo>
                    <a:pt x="851" y="173"/>
                  </a:lnTo>
                  <a:cubicBezTo>
                    <a:pt x="652" y="57"/>
                    <a:pt x="467" y="0"/>
                    <a:pt x="321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8514304" y="674641"/>
              <a:ext cx="266803" cy="186663"/>
            </a:xfrm>
            <a:custGeom>
              <a:avLst/>
              <a:gdLst/>
              <a:ahLst/>
              <a:cxnLst/>
              <a:rect l="l" t="t" r="r" b="b"/>
              <a:pathLst>
                <a:path w="3772" h="2639" extrusionOk="0">
                  <a:moveTo>
                    <a:pt x="313" y="1"/>
                  </a:moveTo>
                  <a:cubicBezTo>
                    <a:pt x="141" y="1"/>
                    <a:pt x="20" y="87"/>
                    <a:pt x="0" y="229"/>
                  </a:cubicBezTo>
                  <a:cubicBezTo>
                    <a:pt x="0" y="525"/>
                    <a:pt x="296" y="969"/>
                    <a:pt x="739" y="1190"/>
                  </a:cubicBezTo>
                  <a:lnTo>
                    <a:pt x="2884" y="2447"/>
                  </a:lnTo>
                  <a:cubicBezTo>
                    <a:pt x="3084" y="2581"/>
                    <a:pt x="3269" y="2639"/>
                    <a:pt x="3415" y="2639"/>
                  </a:cubicBezTo>
                  <a:cubicBezTo>
                    <a:pt x="3593" y="2639"/>
                    <a:pt x="3714" y="2553"/>
                    <a:pt x="3734" y="2410"/>
                  </a:cubicBezTo>
                  <a:cubicBezTo>
                    <a:pt x="3771" y="2115"/>
                    <a:pt x="3438" y="1671"/>
                    <a:pt x="2995" y="1449"/>
                  </a:cubicBezTo>
                  <a:lnTo>
                    <a:pt x="813" y="192"/>
                  </a:lnTo>
                  <a:cubicBezTo>
                    <a:pt x="630" y="59"/>
                    <a:pt x="454" y="1"/>
                    <a:pt x="313" y="1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8140341" y="1067348"/>
              <a:ext cx="583189" cy="192958"/>
            </a:xfrm>
            <a:custGeom>
              <a:avLst/>
              <a:gdLst/>
              <a:ahLst/>
              <a:cxnLst/>
              <a:rect l="l" t="t" r="r" b="b"/>
              <a:pathLst>
                <a:path w="8245" h="2728" extrusionOk="0">
                  <a:moveTo>
                    <a:pt x="8208" y="1"/>
                  </a:moveTo>
                  <a:lnTo>
                    <a:pt x="8208" y="2"/>
                  </a:lnTo>
                  <a:lnTo>
                    <a:pt x="8208" y="2"/>
                  </a:lnTo>
                  <a:lnTo>
                    <a:pt x="8245" y="1"/>
                  </a:lnTo>
                  <a:close/>
                  <a:moveTo>
                    <a:pt x="8208" y="2"/>
                  </a:moveTo>
                  <a:lnTo>
                    <a:pt x="0" y="334"/>
                  </a:lnTo>
                  <a:lnTo>
                    <a:pt x="0" y="519"/>
                  </a:lnTo>
                  <a:cubicBezTo>
                    <a:pt x="0" y="814"/>
                    <a:pt x="222" y="1147"/>
                    <a:pt x="666" y="1443"/>
                  </a:cubicBezTo>
                  <a:lnTo>
                    <a:pt x="2255" y="2367"/>
                  </a:lnTo>
                  <a:cubicBezTo>
                    <a:pt x="2699" y="2607"/>
                    <a:pt x="3281" y="2728"/>
                    <a:pt x="3859" y="2728"/>
                  </a:cubicBezTo>
                  <a:cubicBezTo>
                    <a:pt x="4437" y="2728"/>
                    <a:pt x="5010" y="2607"/>
                    <a:pt x="5435" y="2367"/>
                  </a:cubicBezTo>
                  <a:lnTo>
                    <a:pt x="7579" y="1110"/>
                  </a:lnTo>
                  <a:cubicBezTo>
                    <a:pt x="7986" y="888"/>
                    <a:pt x="8208" y="519"/>
                    <a:pt x="8208" y="186"/>
                  </a:cubicBezTo>
                  <a:lnTo>
                    <a:pt x="8208" y="2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8122021" y="906573"/>
              <a:ext cx="614595" cy="337394"/>
            </a:xfrm>
            <a:custGeom>
              <a:avLst/>
              <a:gdLst/>
              <a:ahLst/>
              <a:cxnLst/>
              <a:rect l="l" t="t" r="r" b="b"/>
              <a:pathLst>
                <a:path w="8689" h="4770" extrusionOk="0">
                  <a:moveTo>
                    <a:pt x="4585" y="0"/>
                  </a:moveTo>
                  <a:cubicBezTo>
                    <a:pt x="4012" y="0"/>
                    <a:pt x="3439" y="130"/>
                    <a:pt x="2995" y="388"/>
                  </a:cubicBezTo>
                  <a:lnTo>
                    <a:pt x="851" y="1609"/>
                  </a:lnTo>
                  <a:cubicBezTo>
                    <a:pt x="0" y="2126"/>
                    <a:pt x="0" y="2976"/>
                    <a:pt x="851" y="3457"/>
                  </a:cubicBezTo>
                  <a:lnTo>
                    <a:pt x="2477" y="4381"/>
                  </a:lnTo>
                  <a:cubicBezTo>
                    <a:pt x="2921" y="4640"/>
                    <a:pt x="3503" y="4770"/>
                    <a:pt x="4081" y="4770"/>
                  </a:cubicBezTo>
                  <a:cubicBezTo>
                    <a:pt x="4659" y="4770"/>
                    <a:pt x="5232" y="4640"/>
                    <a:pt x="5657" y="4381"/>
                  </a:cubicBezTo>
                  <a:lnTo>
                    <a:pt x="7801" y="3161"/>
                  </a:lnTo>
                  <a:cubicBezTo>
                    <a:pt x="8689" y="2644"/>
                    <a:pt x="8689" y="1793"/>
                    <a:pt x="7801" y="1313"/>
                  </a:cubicBezTo>
                  <a:lnTo>
                    <a:pt x="6175" y="388"/>
                  </a:lnTo>
                  <a:cubicBezTo>
                    <a:pt x="5731" y="130"/>
                    <a:pt x="5158" y="0"/>
                    <a:pt x="4585" y="0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13"/>
          <p:cNvGrpSpPr/>
          <p:nvPr/>
        </p:nvGrpSpPr>
        <p:grpSpPr>
          <a:xfrm flipH="1">
            <a:off x="86991" y="4391519"/>
            <a:ext cx="988564" cy="620701"/>
            <a:chOff x="8017408" y="4811134"/>
            <a:chExt cx="240632" cy="151085"/>
          </a:xfrm>
        </p:grpSpPr>
        <p:sp>
          <p:nvSpPr>
            <p:cNvPr id="722" name="Google Shape;722;p13"/>
            <p:cNvSpPr/>
            <p:nvPr/>
          </p:nvSpPr>
          <p:spPr>
            <a:xfrm>
              <a:off x="8017408" y="4824220"/>
              <a:ext cx="235398" cy="137999"/>
            </a:xfrm>
            <a:custGeom>
              <a:avLst/>
              <a:gdLst/>
              <a:ahLst/>
              <a:cxnLst/>
              <a:rect l="l" t="t" r="r" b="b"/>
              <a:pathLst>
                <a:path w="3328" h="1951" extrusionOk="0">
                  <a:moveTo>
                    <a:pt x="2530" y="1"/>
                  </a:moveTo>
                  <a:cubicBezTo>
                    <a:pt x="2425" y="1"/>
                    <a:pt x="2329" y="21"/>
                    <a:pt x="2256" y="65"/>
                  </a:cubicBezTo>
                  <a:cubicBezTo>
                    <a:pt x="1738" y="324"/>
                    <a:pt x="851" y="878"/>
                    <a:pt x="259" y="1248"/>
                  </a:cubicBezTo>
                  <a:lnTo>
                    <a:pt x="1" y="1248"/>
                  </a:lnTo>
                  <a:lnTo>
                    <a:pt x="1" y="1433"/>
                  </a:lnTo>
                  <a:cubicBezTo>
                    <a:pt x="148" y="1581"/>
                    <a:pt x="592" y="1803"/>
                    <a:pt x="851" y="1951"/>
                  </a:cubicBezTo>
                  <a:cubicBezTo>
                    <a:pt x="1516" y="1618"/>
                    <a:pt x="2626" y="989"/>
                    <a:pt x="3217" y="657"/>
                  </a:cubicBezTo>
                  <a:cubicBezTo>
                    <a:pt x="3254" y="620"/>
                    <a:pt x="3328" y="546"/>
                    <a:pt x="3328" y="509"/>
                  </a:cubicBezTo>
                  <a:lnTo>
                    <a:pt x="3328" y="324"/>
                  </a:lnTo>
                  <a:lnTo>
                    <a:pt x="3217" y="287"/>
                  </a:lnTo>
                  <a:cubicBezTo>
                    <a:pt x="3180" y="250"/>
                    <a:pt x="3143" y="176"/>
                    <a:pt x="3032" y="139"/>
                  </a:cubicBezTo>
                  <a:cubicBezTo>
                    <a:pt x="2876" y="49"/>
                    <a:pt x="2692" y="1"/>
                    <a:pt x="2530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8020025" y="4912494"/>
              <a:ext cx="49796" cy="41874"/>
            </a:xfrm>
            <a:custGeom>
              <a:avLst/>
              <a:gdLst/>
              <a:ahLst/>
              <a:cxnLst/>
              <a:rect l="l" t="t" r="r" b="b"/>
              <a:pathLst>
                <a:path w="704" h="592" extrusionOk="0">
                  <a:moveTo>
                    <a:pt x="1" y="0"/>
                  </a:moveTo>
                  <a:lnTo>
                    <a:pt x="1" y="185"/>
                  </a:lnTo>
                  <a:cubicBezTo>
                    <a:pt x="185" y="333"/>
                    <a:pt x="518" y="518"/>
                    <a:pt x="703" y="592"/>
                  </a:cubicBezTo>
                  <a:lnTo>
                    <a:pt x="703" y="407"/>
                  </a:lnTo>
                  <a:cubicBezTo>
                    <a:pt x="518" y="333"/>
                    <a:pt x="185" y="148"/>
                    <a:pt x="1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8017408" y="4811134"/>
              <a:ext cx="240632" cy="135382"/>
            </a:xfrm>
            <a:custGeom>
              <a:avLst/>
              <a:gdLst/>
              <a:ahLst/>
              <a:cxnLst/>
              <a:rect l="l" t="t" r="r" b="b"/>
              <a:pathLst>
                <a:path w="3402" h="1914" extrusionOk="0">
                  <a:moveTo>
                    <a:pt x="2530" y="1"/>
                  </a:moveTo>
                  <a:cubicBezTo>
                    <a:pt x="2425" y="1"/>
                    <a:pt x="2329" y="21"/>
                    <a:pt x="2256" y="65"/>
                  </a:cubicBezTo>
                  <a:cubicBezTo>
                    <a:pt x="1590" y="361"/>
                    <a:pt x="555" y="1026"/>
                    <a:pt x="1" y="1396"/>
                  </a:cubicBezTo>
                  <a:cubicBezTo>
                    <a:pt x="148" y="1507"/>
                    <a:pt x="592" y="1766"/>
                    <a:pt x="851" y="1914"/>
                  </a:cubicBezTo>
                  <a:cubicBezTo>
                    <a:pt x="1516" y="1581"/>
                    <a:pt x="2626" y="916"/>
                    <a:pt x="3217" y="620"/>
                  </a:cubicBezTo>
                  <a:cubicBezTo>
                    <a:pt x="3402" y="509"/>
                    <a:pt x="3328" y="287"/>
                    <a:pt x="3032" y="139"/>
                  </a:cubicBezTo>
                  <a:cubicBezTo>
                    <a:pt x="2876" y="50"/>
                    <a:pt x="2692" y="1"/>
                    <a:pt x="2530" y="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8051430" y="4870621"/>
              <a:ext cx="91599" cy="52413"/>
            </a:xfrm>
            <a:custGeom>
              <a:avLst/>
              <a:gdLst/>
              <a:ahLst/>
              <a:cxnLst/>
              <a:rect l="l" t="t" r="r" b="b"/>
              <a:pathLst>
                <a:path w="1295" h="741" extrusionOk="0">
                  <a:moveTo>
                    <a:pt x="629" y="1"/>
                  </a:moveTo>
                  <a:lnTo>
                    <a:pt x="0" y="333"/>
                  </a:lnTo>
                  <a:lnTo>
                    <a:pt x="703" y="740"/>
                  </a:lnTo>
                  <a:lnTo>
                    <a:pt x="1294" y="407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8059281" y="4873238"/>
              <a:ext cx="78513" cy="47179"/>
            </a:xfrm>
            <a:custGeom>
              <a:avLst/>
              <a:gdLst/>
              <a:ahLst/>
              <a:cxnLst/>
              <a:rect l="l" t="t" r="r" b="b"/>
              <a:pathLst>
                <a:path w="1110" h="667" extrusionOk="0">
                  <a:moveTo>
                    <a:pt x="444" y="38"/>
                  </a:moveTo>
                  <a:lnTo>
                    <a:pt x="1072" y="370"/>
                  </a:lnTo>
                  <a:lnTo>
                    <a:pt x="629" y="592"/>
                  </a:lnTo>
                  <a:lnTo>
                    <a:pt x="37" y="296"/>
                  </a:lnTo>
                  <a:lnTo>
                    <a:pt x="444" y="38"/>
                  </a:lnTo>
                  <a:close/>
                  <a:moveTo>
                    <a:pt x="444" y="1"/>
                  </a:moveTo>
                  <a:lnTo>
                    <a:pt x="0" y="296"/>
                  </a:lnTo>
                  <a:lnTo>
                    <a:pt x="629" y="666"/>
                  </a:lnTo>
                  <a:lnTo>
                    <a:pt x="1109" y="370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8101084" y="4886323"/>
              <a:ext cx="26242" cy="15773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8" y="0"/>
                  </a:moveTo>
                  <a:lnTo>
                    <a:pt x="1" y="37"/>
                  </a:lnTo>
                  <a:lnTo>
                    <a:pt x="333" y="222"/>
                  </a:lnTo>
                  <a:lnTo>
                    <a:pt x="370" y="18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8098467" y="4888940"/>
              <a:ext cx="23625" cy="18390"/>
            </a:xfrm>
            <a:custGeom>
              <a:avLst/>
              <a:gdLst/>
              <a:ahLst/>
              <a:cxnLst/>
              <a:rect l="l" t="t" r="r" b="b"/>
              <a:pathLst>
                <a:path w="334" h="260" extrusionOk="0">
                  <a:moveTo>
                    <a:pt x="38" y="0"/>
                  </a:moveTo>
                  <a:lnTo>
                    <a:pt x="1" y="74"/>
                  </a:lnTo>
                  <a:lnTo>
                    <a:pt x="333" y="259"/>
                  </a:lnTo>
                  <a:lnTo>
                    <a:pt x="333" y="18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8095850" y="4894174"/>
              <a:ext cx="21008" cy="13156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" y="0"/>
                  </a:moveTo>
                  <a:lnTo>
                    <a:pt x="1" y="37"/>
                  </a:lnTo>
                  <a:lnTo>
                    <a:pt x="260" y="185"/>
                  </a:lnTo>
                  <a:lnTo>
                    <a:pt x="297" y="1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8087999" y="4896792"/>
              <a:ext cx="26242" cy="13156"/>
            </a:xfrm>
            <a:custGeom>
              <a:avLst/>
              <a:gdLst/>
              <a:ahLst/>
              <a:cxnLst/>
              <a:rect l="l" t="t" r="r" b="b"/>
              <a:pathLst>
                <a:path w="371" h="186" extrusionOk="0">
                  <a:moveTo>
                    <a:pt x="1" y="0"/>
                  </a:moveTo>
                  <a:lnTo>
                    <a:pt x="334" y="185"/>
                  </a:lnTo>
                  <a:lnTo>
                    <a:pt x="371" y="18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8085382" y="4899409"/>
              <a:ext cx="23625" cy="13156"/>
            </a:xfrm>
            <a:custGeom>
              <a:avLst/>
              <a:gdLst/>
              <a:ahLst/>
              <a:cxnLst/>
              <a:rect l="l" t="t" r="r" b="b"/>
              <a:pathLst>
                <a:path w="334" h="186" extrusionOk="0">
                  <a:moveTo>
                    <a:pt x="1" y="0"/>
                  </a:moveTo>
                  <a:lnTo>
                    <a:pt x="260" y="185"/>
                  </a:lnTo>
                  <a:lnTo>
                    <a:pt x="334" y="1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8072367" y="4881726"/>
              <a:ext cx="26171" cy="14500"/>
            </a:xfrm>
            <a:custGeom>
              <a:avLst/>
              <a:gdLst/>
              <a:ahLst/>
              <a:cxnLst/>
              <a:rect l="l" t="t" r="r" b="b"/>
              <a:pathLst>
                <a:path w="370" h="205" extrusionOk="0">
                  <a:moveTo>
                    <a:pt x="222" y="65"/>
                  </a:moveTo>
                  <a:cubicBezTo>
                    <a:pt x="259" y="65"/>
                    <a:pt x="259" y="102"/>
                    <a:pt x="222" y="102"/>
                  </a:cubicBezTo>
                  <a:lnTo>
                    <a:pt x="148" y="102"/>
                  </a:lnTo>
                  <a:cubicBezTo>
                    <a:pt x="74" y="102"/>
                    <a:pt x="74" y="65"/>
                    <a:pt x="148" y="65"/>
                  </a:cubicBezTo>
                  <a:close/>
                  <a:moveTo>
                    <a:pt x="176" y="1"/>
                  </a:moveTo>
                  <a:cubicBezTo>
                    <a:pt x="139" y="1"/>
                    <a:pt x="92" y="10"/>
                    <a:pt x="37" y="28"/>
                  </a:cubicBezTo>
                  <a:cubicBezTo>
                    <a:pt x="0" y="65"/>
                    <a:pt x="0" y="102"/>
                    <a:pt x="37" y="176"/>
                  </a:cubicBezTo>
                  <a:cubicBezTo>
                    <a:pt x="55" y="195"/>
                    <a:pt x="92" y="204"/>
                    <a:pt x="134" y="204"/>
                  </a:cubicBezTo>
                  <a:cubicBezTo>
                    <a:pt x="176" y="204"/>
                    <a:pt x="222" y="195"/>
                    <a:pt x="259" y="176"/>
                  </a:cubicBezTo>
                  <a:cubicBezTo>
                    <a:pt x="370" y="102"/>
                    <a:pt x="370" y="65"/>
                    <a:pt x="259" y="28"/>
                  </a:cubicBezTo>
                  <a:cubicBezTo>
                    <a:pt x="240" y="10"/>
                    <a:pt x="213" y="1"/>
                    <a:pt x="176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8048813" y="4870621"/>
              <a:ext cx="99450" cy="28859"/>
            </a:xfrm>
            <a:custGeom>
              <a:avLst/>
              <a:gdLst/>
              <a:ahLst/>
              <a:cxnLst/>
              <a:rect l="l" t="t" r="r" b="b"/>
              <a:pathLst>
                <a:path w="1406" h="408" extrusionOk="0">
                  <a:moveTo>
                    <a:pt x="666" y="1"/>
                  </a:moveTo>
                  <a:lnTo>
                    <a:pt x="666" y="1"/>
                  </a:lnTo>
                  <a:lnTo>
                    <a:pt x="666" y="1"/>
                  </a:lnTo>
                  <a:close/>
                  <a:moveTo>
                    <a:pt x="666" y="1"/>
                  </a:moveTo>
                  <a:lnTo>
                    <a:pt x="0" y="333"/>
                  </a:lnTo>
                  <a:lnTo>
                    <a:pt x="37" y="333"/>
                  </a:lnTo>
                  <a:lnTo>
                    <a:pt x="666" y="1"/>
                  </a:lnTo>
                  <a:close/>
                  <a:moveTo>
                    <a:pt x="666" y="1"/>
                  </a:moveTo>
                  <a:lnTo>
                    <a:pt x="1331" y="407"/>
                  </a:lnTo>
                  <a:lnTo>
                    <a:pt x="1405" y="407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8072367" y="4922963"/>
              <a:ext cx="10468" cy="5234"/>
            </a:xfrm>
            <a:custGeom>
              <a:avLst/>
              <a:gdLst/>
              <a:ahLst/>
              <a:cxnLst/>
              <a:rect l="l" t="t" r="r" b="b"/>
              <a:pathLst>
                <a:path w="148" h="74" extrusionOk="0">
                  <a:moveTo>
                    <a:pt x="0" y="0"/>
                  </a:moveTo>
                  <a:lnTo>
                    <a:pt x="148" y="74"/>
                  </a:lnTo>
                  <a:lnTo>
                    <a:pt x="148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8082765" y="4925580"/>
              <a:ext cx="2688" cy="2617"/>
            </a:xfrm>
            <a:custGeom>
              <a:avLst/>
              <a:gdLst/>
              <a:ahLst/>
              <a:cxnLst/>
              <a:rect l="l" t="t" r="r" b="b"/>
              <a:pathLst>
                <a:path w="38" h="37" extrusionOk="0">
                  <a:moveTo>
                    <a:pt x="1" y="0"/>
                  </a:moveTo>
                  <a:lnTo>
                    <a:pt x="1" y="37"/>
                  </a:lnTo>
                  <a:lnTo>
                    <a:pt x="38" y="3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8072367" y="4920345"/>
              <a:ext cx="13086" cy="5305"/>
            </a:xfrm>
            <a:custGeom>
              <a:avLst/>
              <a:gdLst/>
              <a:ahLst/>
              <a:cxnLst/>
              <a:rect l="l" t="t" r="r" b="b"/>
              <a:pathLst>
                <a:path w="185" h="75" extrusionOk="0">
                  <a:moveTo>
                    <a:pt x="37" y="0"/>
                  </a:moveTo>
                  <a:lnTo>
                    <a:pt x="0" y="37"/>
                  </a:lnTo>
                  <a:lnTo>
                    <a:pt x="148" y="74"/>
                  </a:lnTo>
                  <a:lnTo>
                    <a:pt x="185" y="7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8035728" y="4902026"/>
              <a:ext cx="13156" cy="7922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0"/>
                  </a:moveTo>
                  <a:lnTo>
                    <a:pt x="0" y="74"/>
                  </a:lnTo>
                  <a:cubicBezTo>
                    <a:pt x="0" y="74"/>
                    <a:pt x="0" y="111"/>
                    <a:pt x="37" y="111"/>
                  </a:cubicBezTo>
                  <a:cubicBezTo>
                    <a:pt x="111" y="111"/>
                    <a:pt x="148" y="111"/>
                    <a:pt x="185" y="74"/>
                  </a:cubicBezTo>
                  <a:cubicBezTo>
                    <a:pt x="111" y="0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8035728" y="4899409"/>
              <a:ext cx="15773" cy="7922"/>
            </a:xfrm>
            <a:custGeom>
              <a:avLst/>
              <a:gdLst/>
              <a:ahLst/>
              <a:cxnLst/>
              <a:rect l="l" t="t" r="r" b="b"/>
              <a:pathLst>
                <a:path w="223" h="112" extrusionOk="0">
                  <a:moveTo>
                    <a:pt x="37" y="0"/>
                  </a:moveTo>
                  <a:cubicBezTo>
                    <a:pt x="0" y="37"/>
                    <a:pt x="0" y="111"/>
                    <a:pt x="37" y="111"/>
                  </a:cubicBezTo>
                  <a:lnTo>
                    <a:pt x="185" y="111"/>
                  </a:lnTo>
                  <a:cubicBezTo>
                    <a:pt x="222" y="37"/>
                    <a:pt x="222" y="0"/>
                    <a:pt x="185" y="0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8114170" y="4857535"/>
              <a:ext cx="13156" cy="8983"/>
            </a:xfrm>
            <a:custGeom>
              <a:avLst/>
              <a:gdLst/>
              <a:ahLst/>
              <a:cxnLst/>
              <a:rect l="l" t="t" r="r" b="b"/>
              <a:pathLst>
                <a:path w="186" h="127" extrusionOk="0">
                  <a:moveTo>
                    <a:pt x="1" y="1"/>
                  </a:moveTo>
                  <a:lnTo>
                    <a:pt x="1" y="38"/>
                  </a:lnTo>
                  <a:cubicBezTo>
                    <a:pt x="1" y="38"/>
                    <a:pt x="1" y="75"/>
                    <a:pt x="38" y="75"/>
                  </a:cubicBezTo>
                  <a:cubicBezTo>
                    <a:pt x="71" y="108"/>
                    <a:pt x="97" y="126"/>
                    <a:pt x="118" y="126"/>
                  </a:cubicBezTo>
                  <a:cubicBezTo>
                    <a:pt x="145" y="126"/>
                    <a:pt x="165" y="99"/>
                    <a:pt x="185" y="38"/>
                  </a:cubicBezTo>
                  <a:cubicBezTo>
                    <a:pt x="148" y="1"/>
                    <a:pt x="111" y="1"/>
                    <a:pt x="38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8114170" y="4857535"/>
              <a:ext cx="15773" cy="2688"/>
            </a:xfrm>
            <a:custGeom>
              <a:avLst/>
              <a:gdLst/>
              <a:ahLst/>
              <a:cxnLst/>
              <a:rect l="l" t="t" r="r" b="b"/>
              <a:pathLst>
                <a:path w="223" h="38" extrusionOk="0">
                  <a:moveTo>
                    <a:pt x="38" y="1"/>
                  </a:moveTo>
                  <a:cubicBezTo>
                    <a:pt x="1" y="1"/>
                    <a:pt x="1" y="38"/>
                    <a:pt x="38" y="38"/>
                  </a:cubicBezTo>
                  <a:lnTo>
                    <a:pt x="185" y="38"/>
                  </a:lnTo>
                  <a:cubicBezTo>
                    <a:pt x="222" y="38"/>
                    <a:pt x="222" y="1"/>
                    <a:pt x="185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127255" y="4862769"/>
              <a:ext cx="13156" cy="9620"/>
            </a:xfrm>
            <a:custGeom>
              <a:avLst/>
              <a:gdLst/>
              <a:ahLst/>
              <a:cxnLst/>
              <a:rect l="l" t="t" r="r" b="b"/>
              <a:pathLst>
                <a:path w="186" h="136" extrusionOk="0">
                  <a:moveTo>
                    <a:pt x="0" y="1"/>
                  </a:moveTo>
                  <a:lnTo>
                    <a:pt x="0" y="75"/>
                  </a:lnTo>
                  <a:cubicBezTo>
                    <a:pt x="0" y="75"/>
                    <a:pt x="0" y="112"/>
                    <a:pt x="37" y="112"/>
                  </a:cubicBezTo>
                  <a:cubicBezTo>
                    <a:pt x="68" y="127"/>
                    <a:pt x="92" y="136"/>
                    <a:pt x="113" y="136"/>
                  </a:cubicBezTo>
                  <a:cubicBezTo>
                    <a:pt x="142" y="136"/>
                    <a:pt x="164" y="118"/>
                    <a:pt x="185" y="75"/>
                  </a:cubicBezTo>
                  <a:cubicBezTo>
                    <a:pt x="148" y="1"/>
                    <a:pt x="111" y="1"/>
                    <a:pt x="37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124638" y="4862769"/>
              <a:ext cx="15773" cy="5305"/>
            </a:xfrm>
            <a:custGeom>
              <a:avLst/>
              <a:gdLst/>
              <a:ahLst/>
              <a:cxnLst/>
              <a:rect l="l" t="t" r="r" b="b"/>
              <a:pathLst>
                <a:path w="223" h="75" extrusionOk="0">
                  <a:moveTo>
                    <a:pt x="37" y="1"/>
                  </a:moveTo>
                  <a:cubicBezTo>
                    <a:pt x="0" y="1"/>
                    <a:pt x="0" y="75"/>
                    <a:pt x="37" y="75"/>
                  </a:cubicBezTo>
                  <a:lnTo>
                    <a:pt x="185" y="75"/>
                  </a:lnTo>
                  <a:cubicBezTo>
                    <a:pt x="222" y="75"/>
                    <a:pt x="222" y="1"/>
                    <a:pt x="185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8137724" y="4873238"/>
              <a:ext cx="13156" cy="7922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1"/>
                  </a:moveTo>
                  <a:lnTo>
                    <a:pt x="0" y="38"/>
                  </a:lnTo>
                  <a:lnTo>
                    <a:pt x="0" y="112"/>
                  </a:lnTo>
                  <a:cubicBezTo>
                    <a:pt x="74" y="112"/>
                    <a:pt x="148" y="112"/>
                    <a:pt x="185" y="38"/>
                  </a:cubicBezTo>
                  <a:cubicBezTo>
                    <a:pt x="148" y="1"/>
                    <a:pt x="74" y="1"/>
                    <a:pt x="37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8137724" y="4870621"/>
              <a:ext cx="15773" cy="2688"/>
            </a:xfrm>
            <a:custGeom>
              <a:avLst/>
              <a:gdLst/>
              <a:ahLst/>
              <a:cxnLst/>
              <a:rect l="l" t="t" r="r" b="b"/>
              <a:pathLst>
                <a:path w="223" h="38" extrusionOk="0">
                  <a:moveTo>
                    <a:pt x="37" y="1"/>
                  </a:moveTo>
                  <a:cubicBezTo>
                    <a:pt x="0" y="1"/>
                    <a:pt x="0" y="38"/>
                    <a:pt x="37" y="38"/>
                  </a:cubicBezTo>
                  <a:lnTo>
                    <a:pt x="185" y="38"/>
                  </a:lnTo>
                  <a:cubicBezTo>
                    <a:pt x="222" y="38"/>
                    <a:pt x="222" y="1"/>
                    <a:pt x="185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8150809" y="4881089"/>
              <a:ext cx="13086" cy="5305"/>
            </a:xfrm>
            <a:custGeom>
              <a:avLst/>
              <a:gdLst/>
              <a:ahLst/>
              <a:cxnLst/>
              <a:rect l="l" t="t" r="r" b="b"/>
              <a:pathLst>
                <a:path w="185" h="75" extrusionOk="0">
                  <a:moveTo>
                    <a:pt x="0" y="1"/>
                  </a:moveTo>
                  <a:lnTo>
                    <a:pt x="0" y="37"/>
                  </a:lnTo>
                  <a:cubicBezTo>
                    <a:pt x="0" y="37"/>
                    <a:pt x="0" y="74"/>
                    <a:pt x="37" y="74"/>
                  </a:cubicBezTo>
                  <a:cubicBezTo>
                    <a:pt x="74" y="74"/>
                    <a:pt x="148" y="74"/>
                    <a:pt x="185" y="37"/>
                  </a:cubicBezTo>
                  <a:cubicBezTo>
                    <a:pt x="111" y="1"/>
                    <a:pt x="74" y="1"/>
                    <a:pt x="37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8148192" y="4875855"/>
              <a:ext cx="15703" cy="5305"/>
            </a:xfrm>
            <a:custGeom>
              <a:avLst/>
              <a:gdLst/>
              <a:ahLst/>
              <a:cxnLst/>
              <a:rect l="l" t="t" r="r" b="b"/>
              <a:pathLst>
                <a:path w="222" h="75" extrusionOk="0">
                  <a:moveTo>
                    <a:pt x="37" y="1"/>
                  </a:moveTo>
                  <a:cubicBezTo>
                    <a:pt x="0" y="1"/>
                    <a:pt x="0" y="75"/>
                    <a:pt x="37" y="75"/>
                  </a:cubicBezTo>
                  <a:lnTo>
                    <a:pt x="185" y="75"/>
                  </a:lnTo>
                  <a:cubicBezTo>
                    <a:pt x="222" y="75"/>
                    <a:pt x="222" y="1"/>
                    <a:pt x="185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8137724" y="4847067"/>
              <a:ext cx="13156" cy="7922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0" y="1"/>
                  </a:moveTo>
                  <a:lnTo>
                    <a:pt x="0" y="38"/>
                  </a:lnTo>
                  <a:cubicBezTo>
                    <a:pt x="0" y="38"/>
                    <a:pt x="0" y="112"/>
                    <a:pt x="37" y="112"/>
                  </a:cubicBezTo>
                  <a:cubicBezTo>
                    <a:pt x="37" y="112"/>
                    <a:pt x="74" y="112"/>
                    <a:pt x="185" y="38"/>
                  </a:cubicBezTo>
                  <a:cubicBezTo>
                    <a:pt x="148" y="1"/>
                    <a:pt x="74" y="1"/>
                    <a:pt x="37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8132490" y="4844449"/>
              <a:ext cx="18390" cy="2688"/>
            </a:xfrm>
            <a:custGeom>
              <a:avLst/>
              <a:gdLst/>
              <a:ahLst/>
              <a:cxnLst/>
              <a:rect l="l" t="t" r="r" b="b"/>
              <a:pathLst>
                <a:path w="260" h="38" extrusionOk="0">
                  <a:moveTo>
                    <a:pt x="74" y="1"/>
                  </a:moveTo>
                  <a:cubicBezTo>
                    <a:pt x="0" y="1"/>
                    <a:pt x="0" y="38"/>
                    <a:pt x="74" y="38"/>
                  </a:cubicBezTo>
                  <a:lnTo>
                    <a:pt x="222" y="38"/>
                  </a:lnTo>
                  <a:cubicBezTo>
                    <a:pt x="259" y="38"/>
                    <a:pt x="259" y="1"/>
                    <a:pt x="222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8148192" y="4854918"/>
              <a:ext cx="13086" cy="5305"/>
            </a:xfrm>
            <a:custGeom>
              <a:avLst/>
              <a:gdLst/>
              <a:ahLst/>
              <a:cxnLst/>
              <a:rect l="l" t="t" r="r" b="b"/>
              <a:pathLst>
                <a:path w="185" h="75" extrusionOk="0">
                  <a:moveTo>
                    <a:pt x="0" y="1"/>
                  </a:moveTo>
                  <a:lnTo>
                    <a:pt x="0" y="38"/>
                  </a:lnTo>
                  <a:cubicBezTo>
                    <a:pt x="0" y="38"/>
                    <a:pt x="0" y="75"/>
                    <a:pt x="37" y="75"/>
                  </a:cubicBezTo>
                  <a:cubicBezTo>
                    <a:pt x="74" y="75"/>
                    <a:pt x="111" y="75"/>
                    <a:pt x="185" y="38"/>
                  </a:cubicBezTo>
                  <a:cubicBezTo>
                    <a:pt x="111" y="1"/>
                    <a:pt x="74" y="1"/>
                    <a:pt x="37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8142958" y="4849684"/>
              <a:ext cx="18320" cy="5305"/>
            </a:xfrm>
            <a:custGeom>
              <a:avLst/>
              <a:gdLst/>
              <a:ahLst/>
              <a:cxnLst/>
              <a:rect l="l" t="t" r="r" b="b"/>
              <a:pathLst>
                <a:path w="259" h="75" extrusionOk="0">
                  <a:moveTo>
                    <a:pt x="74" y="1"/>
                  </a:moveTo>
                  <a:cubicBezTo>
                    <a:pt x="0" y="1"/>
                    <a:pt x="0" y="75"/>
                    <a:pt x="74" y="75"/>
                  </a:cubicBezTo>
                  <a:lnTo>
                    <a:pt x="185" y="75"/>
                  </a:lnTo>
                  <a:cubicBezTo>
                    <a:pt x="259" y="75"/>
                    <a:pt x="259" y="1"/>
                    <a:pt x="185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8158661" y="4860152"/>
              <a:ext cx="15703" cy="7922"/>
            </a:xfrm>
            <a:custGeom>
              <a:avLst/>
              <a:gdLst/>
              <a:ahLst/>
              <a:cxnLst/>
              <a:rect l="l" t="t" r="r" b="b"/>
              <a:pathLst>
                <a:path w="222" h="112" extrusionOk="0">
                  <a:moveTo>
                    <a:pt x="0" y="1"/>
                  </a:moveTo>
                  <a:lnTo>
                    <a:pt x="0" y="38"/>
                  </a:lnTo>
                  <a:cubicBezTo>
                    <a:pt x="0" y="38"/>
                    <a:pt x="0" y="112"/>
                    <a:pt x="74" y="112"/>
                  </a:cubicBezTo>
                  <a:cubicBezTo>
                    <a:pt x="74" y="112"/>
                    <a:pt x="111" y="112"/>
                    <a:pt x="222" y="38"/>
                  </a:cubicBezTo>
                  <a:cubicBezTo>
                    <a:pt x="148" y="1"/>
                    <a:pt x="111" y="1"/>
                    <a:pt x="74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8156044" y="4857535"/>
              <a:ext cx="18320" cy="2688"/>
            </a:xfrm>
            <a:custGeom>
              <a:avLst/>
              <a:gdLst/>
              <a:ahLst/>
              <a:cxnLst/>
              <a:rect l="l" t="t" r="r" b="b"/>
              <a:pathLst>
                <a:path w="259" h="38" extrusionOk="0">
                  <a:moveTo>
                    <a:pt x="74" y="1"/>
                  </a:moveTo>
                  <a:cubicBezTo>
                    <a:pt x="0" y="1"/>
                    <a:pt x="0" y="38"/>
                    <a:pt x="74" y="38"/>
                  </a:cubicBezTo>
                  <a:lnTo>
                    <a:pt x="185" y="38"/>
                  </a:lnTo>
                  <a:cubicBezTo>
                    <a:pt x="259" y="38"/>
                    <a:pt x="259" y="1"/>
                    <a:pt x="185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8169058" y="4868003"/>
              <a:ext cx="13156" cy="5305"/>
            </a:xfrm>
            <a:custGeom>
              <a:avLst/>
              <a:gdLst/>
              <a:ahLst/>
              <a:cxnLst/>
              <a:rect l="l" t="t" r="r" b="b"/>
              <a:pathLst>
                <a:path w="186" h="75" extrusionOk="0">
                  <a:moveTo>
                    <a:pt x="1" y="1"/>
                  </a:moveTo>
                  <a:lnTo>
                    <a:pt x="1" y="38"/>
                  </a:lnTo>
                  <a:cubicBezTo>
                    <a:pt x="1" y="38"/>
                    <a:pt x="1" y="75"/>
                    <a:pt x="75" y="75"/>
                  </a:cubicBezTo>
                  <a:cubicBezTo>
                    <a:pt x="112" y="75"/>
                    <a:pt x="149" y="75"/>
                    <a:pt x="186" y="38"/>
                  </a:cubicBezTo>
                  <a:cubicBezTo>
                    <a:pt x="149" y="1"/>
                    <a:pt x="112" y="1"/>
                    <a:pt x="75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8166441" y="4862769"/>
              <a:ext cx="15773" cy="5305"/>
            </a:xfrm>
            <a:custGeom>
              <a:avLst/>
              <a:gdLst/>
              <a:ahLst/>
              <a:cxnLst/>
              <a:rect l="l" t="t" r="r" b="b"/>
              <a:pathLst>
                <a:path w="223" h="75" extrusionOk="0">
                  <a:moveTo>
                    <a:pt x="38" y="1"/>
                  </a:moveTo>
                  <a:cubicBezTo>
                    <a:pt x="1" y="1"/>
                    <a:pt x="1" y="75"/>
                    <a:pt x="38" y="75"/>
                  </a:cubicBezTo>
                  <a:lnTo>
                    <a:pt x="186" y="75"/>
                  </a:lnTo>
                  <a:cubicBezTo>
                    <a:pt x="223" y="75"/>
                    <a:pt x="223" y="1"/>
                    <a:pt x="186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8150809" y="4820966"/>
              <a:ext cx="78513" cy="47108"/>
            </a:xfrm>
            <a:custGeom>
              <a:avLst/>
              <a:gdLst/>
              <a:ahLst/>
              <a:cxnLst/>
              <a:rect l="l" t="t" r="r" b="b"/>
              <a:pathLst>
                <a:path w="1110" h="666" extrusionOk="0">
                  <a:moveTo>
                    <a:pt x="407" y="0"/>
                  </a:moveTo>
                  <a:lnTo>
                    <a:pt x="0" y="222"/>
                  </a:lnTo>
                  <a:lnTo>
                    <a:pt x="629" y="666"/>
                  </a:lnTo>
                  <a:lnTo>
                    <a:pt x="1109" y="37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5F5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8208315" y="4844449"/>
              <a:ext cx="10539" cy="10539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0" y="1"/>
                  </a:moveTo>
                  <a:lnTo>
                    <a:pt x="0" y="38"/>
                  </a:lnTo>
                  <a:lnTo>
                    <a:pt x="148" y="149"/>
                  </a:lnTo>
                  <a:lnTo>
                    <a:pt x="148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8218783" y="4847067"/>
              <a:ext cx="2688" cy="7922"/>
            </a:xfrm>
            <a:custGeom>
              <a:avLst/>
              <a:gdLst/>
              <a:ahLst/>
              <a:cxnLst/>
              <a:rect l="l" t="t" r="r" b="b"/>
              <a:pathLst>
                <a:path w="38" h="112" extrusionOk="0">
                  <a:moveTo>
                    <a:pt x="37" y="1"/>
                  </a:moveTo>
                  <a:lnTo>
                    <a:pt x="0" y="38"/>
                  </a:lnTo>
                  <a:lnTo>
                    <a:pt x="0" y="112"/>
                  </a:lnTo>
                  <a:lnTo>
                    <a:pt x="37" y="3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8208315" y="4841832"/>
              <a:ext cx="13156" cy="7922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74" y="1"/>
                  </a:moveTo>
                  <a:lnTo>
                    <a:pt x="0" y="38"/>
                  </a:lnTo>
                  <a:lnTo>
                    <a:pt x="148" y="112"/>
                  </a:lnTo>
                  <a:lnTo>
                    <a:pt x="185" y="75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8200464" y="4849684"/>
              <a:ext cx="7922" cy="7922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1" y="1"/>
                  </a:moveTo>
                  <a:lnTo>
                    <a:pt x="111" y="112"/>
                  </a:lnTo>
                  <a:lnTo>
                    <a:pt x="11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8208315" y="4854918"/>
              <a:ext cx="5305" cy="2688"/>
            </a:xfrm>
            <a:custGeom>
              <a:avLst/>
              <a:gdLst/>
              <a:ahLst/>
              <a:cxnLst/>
              <a:rect l="l" t="t" r="r" b="b"/>
              <a:pathLst>
                <a:path w="75" h="38" extrusionOk="0">
                  <a:moveTo>
                    <a:pt x="0" y="1"/>
                  </a:moveTo>
                  <a:lnTo>
                    <a:pt x="0" y="38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8200464" y="4847067"/>
              <a:ext cx="13156" cy="7922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38" y="1"/>
                  </a:moveTo>
                  <a:lnTo>
                    <a:pt x="1" y="38"/>
                  </a:lnTo>
                  <a:lnTo>
                    <a:pt x="111" y="112"/>
                  </a:lnTo>
                  <a:lnTo>
                    <a:pt x="185" y="112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8192612" y="4854918"/>
              <a:ext cx="10539" cy="7922"/>
            </a:xfrm>
            <a:custGeom>
              <a:avLst/>
              <a:gdLst/>
              <a:ahLst/>
              <a:cxnLst/>
              <a:rect l="l" t="t" r="r" b="b"/>
              <a:pathLst>
                <a:path w="149" h="112" extrusionOk="0">
                  <a:moveTo>
                    <a:pt x="1" y="1"/>
                  </a:moveTo>
                  <a:lnTo>
                    <a:pt x="1" y="38"/>
                  </a:lnTo>
                  <a:lnTo>
                    <a:pt x="149" y="112"/>
                  </a:lnTo>
                  <a:lnTo>
                    <a:pt x="149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203081" y="4857535"/>
              <a:ext cx="2688" cy="5305"/>
            </a:xfrm>
            <a:custGeom>
              <a:avLst/>
              <a:gdLst/>
              <a:ahLst/>
              <a:cxnLst/>
              <a:rect l="l" t="t" r="r" b="b"/>
              <a:pathLst>
                <a:path w="38" h="75" extrusionOk="0">
                  <a:moveTo>
                    <a:pt x="38" y="1"/>
                  </a:moveTo>
                  <a:lnTo>
                    <a:pt x="1" y="38"/>
                  </a:lnTo>
                  <a:lnTo>
                    <a:pt x="1" y="75"/>
                  </a:lnTo>
                  <a:lnTo>
                    <a:pt x="38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192612" y="4854918"/>
              <a:ext cx="13156" cy="5305"/>
            </a:xfrm>
            <a:custGeom>
              <a:avLst/>
              <a:gdLst/>
              <a:ahLst/>
              <a:cxnLst/>
              <a:rect l="l" t="t" r="r" b="b"/>
              <a:pathLst>
                <a:path w="186" h="75" extrusionOk="0">
                  <a:moveTo>
                    <a:pt x="1" y="1"/>
                  </a:moveTo>
                  <a:lnTo>
                    <a:pt x="149" y="75"/>
                  </a:lnTo>
                  <a:lnTo>
                    <a:pt x="186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174293" y="4844449"/>
              <a:ext cx="7922" cy="10539"/>
            </a:xfrm>
            <a:custGeom>
              <a:avLst/>
              <a:gdLst/>
              <a:ahLst/>
              <a:cxnLst/>
              <a:rect l="l" t="t" r="r" b="b"/>
              <a:pathLst>
                <a:path w="112" h="149" extrusionOk="0">
                  <a:moveTo>
                    <a:pt x="1" y="1"/>
                  </a:moveTo>
                  <a:lnTo>
                    <a:pt x="1" y="38"/>
                  </a:lnTo>
                  <a:lnTo>
                    <a:pt x="112" y="149"/>
                  </a:lnTo>
                  <a:lnTo>
                    <a:pt x="112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182144" y="4847067"/>
              <a:ext cx="5305" cy="7922"/>
            </a:xfrm>
            <a:custGeom>
              <a:avLst/>
              <a:gdLst/>
              <a:ahLst/>
              <a:cxnLst/>
              <a:rect l="l" t="t" r="r" b="b"/>
              <a:pathLst>
                <a:path w="75" h="112" extrusionOk="0">
                  <a:moveTo>
                    <a:pt x="75" y="1"/>
                  </a:moveTo>
                  <a:lnTo>
                    <a:pt x="1" y="38"/>
                  </a:lnTo>
                  <a:lnTo>
                    <a:pt x="1" y="112"/>
                  </a:lnTo>
                  <a:lnTo>
                    <a:pt x="75" y="38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174293" y="4841832"/>
              <a:ext cx="13156" cy="7922"/>
            </a:xfrm>
            <a:custGeom>
              <a:avLst/>
              <a:gdLst/>
              <a:ahLst/>
              <a:cxnLst/>
              <a:rect l="l" t="t" r="r" b="b"/>
              <a:pathLst>
                <a:path w="186" h="112" extrusionOk="0">
                  <a:moveTo>
                    <a:pt x="38" y="1"/>
                  </a:moveTo>
                  <a:lnTo>
                    <a:pt x="1" y="38"/>
                  </a:lnTo>
                  <a:lnTo>
                    <a:pt x="112" y="112"/>
                  </a:lnTo>
                  <a:lnTo>
                    <a:pt x="186" y="75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182144" y="4841832"/>
              <a:ext cx="10539" cy="5305"/>
            </a:xfrm>
            <a:custGeom>
              <a:avLst/>
              <a:gdLst/>
              <a:ahLst/>
              <a:cxnLst/>
              <a:rect l="l" t="t" r="r" b="b"/>
              <a:pathLst>
                <a:path w="149" h="75" extrusionOk="0">
                  <a:moveTo>
                    <a:pt x="1" y="1"/>
                  </a:moveTo>
                  <a:lnTo>
                    <a:pt x="149" y="75"/>
                  </a:lnTo>
                  <a:lnTo>
                    <a:pt x="149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8192612" y="4844449"/>
              <a:ext cx="2688" cy="2688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1"/>
                  </a:moveTo>
                  <a:lnTo>
                    <a:pt x="1" y="3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182144" y="4836669"/>
              <a:ext cx="13156" cy="7851"/>
            </a:xfrm>
            <a:custGeom>
              <a:avLst/>
              <a:gdLst/>
              <a:ahLst/>
              <a:cxnLst/>
              <a:rect l="l" t="t" r="r" b="b"/>
              <a:pathLst>
                <a:path w="186" h="111" extrusionOk="0">
                  <a:moveTo>
                    <a:pt x="75" y="0"/>
                  </a:moveTo>
                  <a:lnTo>
                    <a:pt x="1" y="74"/>
                  </a:lnTo>
                  <a:lnTo>
                    <a:pt x="149" y="111"/>
                  </a:lnTo>
                  <a:lnTo>
                    <a:pt x="186" y="11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8192612" y="4834052"/>
              <a:ext cx="10539" cy="7851"/>
            </a:xfrm>
            <a:custGeom>
              <a:avLst/>
              <a:gdLst/>
              <a:ahLst/>
              <a:cxnLst/>
              <a:rect l="l" t="t" r="r" b="b"/>
              <a:pathLst>
                <a:path w="149" h="111" extrusionOk="0">
                  <a:moveTo>
                    <a:pt x="1" y="0"/>
                  </a:moveTo>
                  <a:lnTo>
                    <a:pt x="1" y="37"/>
                  </a:lnTo>
                  <a:lnTo>
                    <a:pt x="149" y="1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8203081" y="4836669"/>
              <a:ext cx="2688" cy="5234"/>
            </a:xfrm>
            <a:custGeom>
              <a:avLst/>
              <a:gdLst/>
              <a:ahLst/>
              <a:cxnLst/>
              <a:rect l="l" t="t" r="r" b="b"/>
              <a:pathLst>
                <a:path w="38" h="74" extrusionOk="0">
                  <a:moveTo>
                    <a:pt x="38" y="0"/>
                  </a:moveTo>
                  <a:lnTo>
                    <a:pt x="1" y="74"/>
                  </a:lnTo>
                  <a:lnTo>
                    <a:pt x="38" y="7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8192612" y="4831435"/>
              <a:ext cx="13156" cy="10468"/>
            </a:xfrm>
            <a:custGeom>
              <a:avLst/>
              <a:gdLst/>
              <a:ahLst/>
              <a:cxnLst/>
              <a:rect l="l" t="t" r="r" b="b"/>
              <a:pathLst>
                <a:path w="186" h="148" extrusionOk="0">
                  <a:moveTo>
                    <a:pt x="38" y="0"/>
                  </a:moveTo>
                  <a:lnTo>
                    <a:pt x="1" y="37"/>
                  </a:lnTo>
                  <a:lnTo>
                    <a:pt x="149" y="148"/>
                  </a:lnTo>
                  <a:lnTo>
                    <a:pt x="186" y="7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8174293" y="4823583"/>
              <a:ext cx="7922" cy="7922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1" y="0"/>
                  </a:moveTo>
                  <a:lnTo>
                    <a:pt x="1" y="74"/>
                  </a:lnTo>
                  <a:lnTo>
                    <a:pt x="112" y="111"/>
                  </a:lnTo>
                  <a:lnTo>
                    <a:pt x="112" y="1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8182144" y="4828818"/>
              <a:ext cx="5305" cy="2688"/>
            </a:xfrm>
            <a:custGeom>
              <a:avLst/>
              <a:gdLst/>
              <a:ahLst/>
              <a:cxnLst/>
              <a:rect l="l" t="t" r="r" b="b"/>
              <a:pathLst>
                <a:path w="75" h="38" extrusionOk="0">
                  <a:moveTo>
                    <a:pt x="75" y="0"/>
                  </a:moveTo>
                  <a:lnTo>
                    <a:pt x="1" y="37"/>
                  </a:lnTo>
                  <a:lnTo>
                    <a:pt x="75" y="37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8174293" y="4820966"/>
              <a:ext cx="13156" cy="10539"/>
            </a:xfrm>
            <a:custGeom>
              <a:avLst/>
              <a:gdLst/>
              <a:ahLst/>
              <a:cxnLst/>
              <a:rect l="l" t="t" r="r" b="b"/>
              <a:pathLst>
                <a:path w="186" h="149" extrusionOk="0">
                  <a:moveTo>
                    <a:pt x="38" y="0"/>
                  </a:moveTo>
                  <a:lnTo>
                    <a:pt x="1" y="37"/>
                  </a:lnTo>
                  <a:lnTo>
                    <a:pt x="112" y="148"/>
                  </a:lnTo>
                  <a:lnTo>
                    <a:pt x="186" y="11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8166441" y="4828818"/>
              <a:ext cx="7922" cy="7922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1" y="0"/>
                  </a:moveTo>
                  <a:lnTo>
                    <a:pt x="1" y="37"/>
                  </a:lnTo>
                  <a:lnTo>
                    <a:pt x="112" y="111"/>
                  </a:lnTo>
                  <a:lnTo>
                    <a:pt x="112" y="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8174293" y="4831435"/>
              <a:ext cx="5305" cy="5305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75" y="0"/>
                  </a:moveTo>
                  <a:lnTo>
                    <a:pt x="1" y="37"/>
                  </a:lnTo>
                  <a:lnTo>
                    <a:pt x="1" y="74"/>
                  </a:lnTo>
                  <a:lnTo>
                    <a:pt x="75" y="37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8166441" y="4828818"/>
              <a:ext cx="13156" cy="5305"/>
            </a:xfrm>
            <a:custGeom>
              <a:avLst/>
              <a:gdLst/>
              <a:ahLst/>
              <a:cxnLst/>
              <a:rect l="l" t="t" r="r" b="b"/>
              <a:pathLst>
                <a:path w="186" h="75" extrusionOk="0">
                  <a:moveTo>
                    <a:pt x="1" y="0"/>
                  </a:moveTo>
                  <a:lnTo>
                    <a:pt x="112" y="74"/>
                  </a:lnTo>
                  <a:lnTo>
                    <a:pt x="186" y="3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8156044" y="4834052"/>
              <a:ext cx="10468" cy="7851"/>
            </a:xfrm>
            <a:custGeom>
              <a:avLst/>
              <a:gdLst/>
              <a:ahLst/>
              <a:cxnLst/>
              <a:rect l="l" t="t" r="r" b="b"/>
              <a:pathLst>
                <a:path w="148" h="111" extrusionOk="0">
                  <a:moveTo>
                    <a:pt x="0" y="0"/>
                  </a:moveTo>
                  <a:lnTo>
                    <a:pt x="0" y="37"/>
                  </a:lnTo>
                  <a:lnTo>
                    <a:pt x="148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8166441" y="4836669"/>
              <a:ext cx="2688" cy="5234"/>
            </a:xfrm>
            <a:custGeom>
              <a:avLst/>
              <a:gdLst/>
              <a:ahLst/>
              <a:cxnLst/>
              <a:rect l="l" t="t" r="r" b="b"/>
              <a:pathLst>
                <a:path w="38" h="74" extrusionOk="0">
                  <a:moveTo>
                    <a:pt x="38" y="0"/>
                  </a:moveTo>
                  <a:lnTo>
                    <a:pt x="1" y="74"/>
                  </a:lnTo>
                  <a:lnTo>
                    <a:pt x="38" y="7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8156044" y="4831435"/>
              <a:ext cx="13086" cy="10468"/>
            </a:xfrm>
            <a:custGeom>
              <a:avLst/>
              <a:gdLst/>
              <a:ahLst/>
              <a:cxnLst/>
              <a:rect l="l" t="t" r="r" b="b"/>
              <a:pathLst>
                <a:path w="185" h="148" extrusionOk="0">
                  <a:moveTo>
                    <a:pt x="74" y="0"/>
                  </a:moveTo>
                  <a:lnTo>
                    <a:pt x="0" y="37"/>
                  </a:lnTo>
                  <a:lnTo>
                    <a:pt x="148" y="148"/>
                  </a:lnTo>
                  <a:lnTo>
                    <a:pt x="185" y="7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7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43" name="Google Shape;943;p17"/>
          <p:cNvSpPr txBox="1">
            <a:spLocks noGrp="1"/>
          </p:cNvSpPr>
          <p:nvPr>
            <p:ph type="subTitle" idx="1"/>
          </p:nvPr>
        </p:nvSpPr>
        <p:spPr>
          <a:xfrm>
            <a:off x="937625" y="2638525"/>
            <a:ext cx="2175300" cy="18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4" name="Google Shape;944;p17"/>
          <p:cNvSpPr txBox="1">
            <a:spLocks noGrp="1"/>
          </p:cNvSpPr>
          <p:nvPr>
            <p:ph type="subTitle" idx="2"/>
          </p:nvPr>
        </p:nvSpPr>
        <p:spPr>
          <a:xfrm>
            <a:off x="3484347" y="2638525"/>
            <a:ext cx="2175300" cy="18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17"/>
          <p:cNvSpPr txBox="1">
            <a:spLocks noGrp="1"/>
          </p:cNvSpPr>
          <p:nvPr>
            <p:ph type="subTitle" idx="3"/>
          </p:nvPr>
        </p:nvSpPr>
        <p:spPr>
          <a:xfrm>
            <a:off x="6031075" y="2638525"/>
            <a:ext cx="2175300" cy="18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6" name="Google Shape;946;p17"/>
          <p:cNvSpPr txBox="1">
            <a:spLocks noGrp="1"/>
          </p:cNvSpPr>
          <p:nvPr>
            <p:ph type="subTitle" idx="4"/>
          </p:nvPr>
        </p:nvSpPr>
        <p:spPr>
          <a:xfrm>
            <a:off x="937625" y="2065825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7" name="Google Shape;947;p17"/>
          <p:cNvSpPr txBox="1">
            <a:spLocks noGrp="1"/>
          </p:cNvSpPr>
          <p:nvPr>
            <p:ph type="subTitle" idx="5"/>
          </p:nvPr>
        </p:nvSpPr>
        <p:spPr>
          <a:xfrm>
            <a:off x="3484350" y="2065825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8" name="Google Shape;948;p17"/>
          <p:cNvSpPr txBox="1">
            <a:spLocks noGrp="1"/>
          </p:cNvSpPr>
          <p:nvPr>
            <p:ph type="subTitle" idx="6"/>
          </p:nvPr>
        </p:nvSpPr>
        <p:spPr>
          <a:xfrm>
            <a:off x="6031075" y="2065825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949" name="Google Shape;949;p17"/>
          <p:cNvGrpSpPr/>
          <p:nvPr/>
        </p:nvGrpSpPr>
        <p:grpSpPr>
          <a:xfrm>
            <a:off x="7681627" y="111568"/>
            <a:ext cx="1381981" cy="976859"/>
            <a:chOff x="5463500" y="4904275"/>
            <a:chExt cx="458475" cy="324075"/>
          </a:xfrm>
        </p:grpSpPr>
        <p:sp>
          <p:nvSpPr>
            <p:cNvPr id="950" name="Google Shape;950;p17"/>
            <p:cNvSpPr/>
            <p:nvPr/>
          </p:nvSpPr>
          <p:spPr>
            <a:xfrm>
              <a:off x="5514350" y="5007975"/>
              <a:ext cx="44375" cy="55775"/>
            </a:xfrm>
            <a:custGeom>
              <a:avLst/>
              <a:gdLst/>
              <a:ahLst/>
              <a:cxnLst/>
              <a:rect l="l" t="t" r="r" b="b"/>
              <a:pathLst>
                <a:path w="1775" h="2231" extrusionOk="0">
                  <a:moveTo>
                    <a:pt x="646" y="0"/>
                  </a:moveTo>
                  <a:cubicBezTo>
                    <a:pt x="573" y="0"/>
                    <a:pt x="505" y="18"/>
                    <a:pt x="444" y="49"/>
                  </a:cubicBezTo>
                  <a:lnTo>
                    <a:pt x="0" y="345"/>
                  </a:lnTo>
                  <a:lnTo>
                    <a:pt x="1109" y="2230"/>
                  </a:lnTo>
                  <a:lnTo>
                    <a:pt x="1553" y="1971"/>
                  </a:lnTo>
                  <a:cubicBezTo>
                    <a:pt x="1701" y="1860"/>
                    <a:pt x="1775" y="1749"/>
                    <a:pt x="1775" y="1454"/>
                  </a:cubicBezTo>
                  <a:cubicBezTo>
                    <a:pt x="1775" y="936"/>
                    <a:pt x="1479" y="382"/>
                    <a:pt x="998" y="123"/>
                  </a:cubicBezTo>
                  <a:cubicBezTo>
                    <a:pt x="868" y="36"/>
                    <a:pt x="751" y="0"/>
                    <a:pt x="646" y="0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7"/>
            <p:cNvSpPr/>
            <p:nvPr/>
          </p:nvSpPr>
          <p:spPr>
            <a:xfrm>
              <a:off x="5509725" y="5016450"/>
              <a:ext cx="38825" cy="50200"/>
            </a:xfrm>
            <a:custGeom>
              <a:avLst/>
              <a:gdLst/>
              <a:ahLst/>
              <a:cxnLst/>
              <a:rect l="l" t="t" r="r" b="b"/>
              <a:pathLst>
                <a:path w="1553" h="2008" extrusionOk="0">
                  <a:moveTo>
                    <a:pt x="426" y="0"/>
                  </a:moveTo>
                  <a:cubicBezTo>
                    <a:pt x="180" y="0"/>
                    <a:pt x="0" y="199"/>
                    <a:pt x="0" y="560"/>
                  </a:cubicBezTo>
                  <a:cubicBezTo>
                    <a:pt x="0" y="1078"/>
                    <a:pt x="370" y="1669"/>
                    <a:pt x="777" y="1891"/>
                  </a:cubicBezTo>
                  <a:cubicBezTo>
                    <a:pt x="911" y="1970"/>
                    <a:pt x="1035" y="2007"/>
                    <a:pt x="1143" y="2007"/>
                  </a:cubicBezTo>
                  <a:cubicBezTo>
                    <a:pt x="1391" y="2007"/>
                    <a:pt x="1553" y="1808"/>
                    <a:pt x="1553" y="1447"/>
                  </a:cubicBezTo>
                  <a:cubicBezTo>
                    <a:pt x="1553" y="930"/>
                    <a:pt x="1183" y="338"/>
                    <a:pt x="777" y="117"/>
                  </a:cubicBezTo>
                  <a:cubicBezTo>
                    <a:pt x="653" y="38"/>
                    <a:pt x="533" y="0"/>
                    <a:pt x="426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7"/>
            <p:cNvSpPr/>
            <p:nvPr/>
          </p:nvSpPr>
          <p:spPr>
            <a:xfrm>
              <a:off x="5473675" y="5009600"/>
              <a:ext cx="80425" cy="83725"/>
            </a:xfrm>
            <a:custGeom>
              <a:avLst/>
              <a:gdLst/>
              <a:ahLst/>
              <a:cxnLst/>
              <a:rect l="l" t="t" r="r" b="b"/>
              <a:pathLst>
                <a:path w="3217" h="3349" extrusionOk="0">
                  <a:moveTo>
                    <a:pt x="1898" y="1"/>
                  </a:moveTo>
                  <a:cubicBezTo>
                    <a:pt x="1808" y="1"/>
                    <a:pt x="1729" y="30"/>
                    <a:pt x="1664" y="95"/>
                  </a:cubicBezTo>
                  <a:lnTo>
                    <a:pt x="0" y="1056"/>
                  </a:lnTo>
                  <a:lnTo>
                    <a:pt x="1294" y="3348"/>
                  </a:lnTo>
                  <a:lnTo>
                    <a:pt x="2958" y="2350"/>
                  </a:lnTo>
                  <a:cubicBezTo>
                    <a:pt x="3143" y="2276"/>
                    <a:pt x="3217" y="2054"/>
                    <a:pt x="3217" y="1758"/>
                  </a:cubicBezTo>
                  <a:cubicBezTo>
                    <a:pt x="3217" y="1167"/>
                    <a:pt x="2810" y="427"/>
                    <a:pt x="2292" y="132"/>
                  </a:cubicBezTo>
                  <a:cubicBezTo>
                    <a:pt x="2147" y="49"/>
                    <a:pt x="2013" y="1"/>
                    <a:pt x="1898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7"/>
            <p:cNvSpPr/>
            <p:nvPr/>
          </p:nvSpPr>
          <p:spPr>
            <a:xfrm>
              <a:off x="5465600" y="5033325"/>
              <a:ext cx="46925" cy="60300"/>
            </a:xfrm>
            <a:custGeom>
              <a:avLst/>
              <a:gdLst/>
              <a:ahLst/>
              <a:cxnLst/>
              <a:rect l="l" t="t" r="r" b="b"/>
              <a:pathLst>
                <a:path w="1877" h="2412" extrusionOk="0">
                  <a:moveTo>
                    <a:pt x="562" y="0"/>
                  </a:moveTo>
                  <a:cubicBezTo>
                    <a:pt x="244" y="0"/>
                    <a:pt x="1" y="235"/>
                    <a:pt x="28" y="662"/>
                  </a:cubicBezTo>
                  <a:cubicBezTo>
                    <a:pt x="28" y="1290"/>
                    <a:pt x="471" y="2029"/>
                    <a:pt x="952" y="2288"/>
                  </a:cubicBezTo>
                  <a:cubicBezTo>
                    <a:pt x="1098" y="2372"/>
                    <a:pt x="1236" y="2411"/>
                    <a:pt x="1357" y="2411"/>
                  </a:cubicBezTo>
                  <a:cubicBezTo>
                    <a:pt x="1667" y="2411"/>
                    <a:pt x="1876" y="2158"/>
                    <a:pt x="1876" y="1734"/>
                  </a:cubicBezTo>
                  <a:cubicBezTo>
                    <a:pt x="1876" y="1142"/>
                    <a:pt x="1469" y="403"/>
                    <a:pt x="952" y="107"/>
                  </a:cubicBezTo>
                  <a:cubicBezTo>
                    <a:pt x="818" y="35"/>
                    <a:pt x="684" y="0"/>
                    <a:pt x="562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7"/>
            <p:cNvSpPr/>
            <p:nvPr/>
          </p:nvSpPr>
          <p:spPr>
            <a:xfrm>
              <a:off x="5470900" y="5027625"/>
              <a:ext cx="48075" cy="68475"/>
            </a:xfrm>
            <a:custGeom>
              <a:avLst/>
              <a:gdLst/>
              <a:ahLst/>
              <a:cxnLst/>
              <a:rect l="l" t="t" r="r" b="b"/>
              <a:pathLst>
                <a:path w="1923" h="2739" extrusionOk="0">
                  <a:moveTo>
                    <a:pt x="393" y="0"/>
                  </a:moveTo>
                  <a:cubicBezTo>
                    <a:pt x="287" y="0"/>
                    <a:pt x="192" y="28"/>
                    <a:pt x="111" y="76"/>
                  </a:cubicBezTo>
                  <a:lnTo>
                    <a:pt x="0" y="113"/>
                  </a:lnTo>
                  <a:lnTo>
                    <a:pt x="1479" y="2738"/>
                  </a:lnTo>
                  <a:lnTo>
                    <a:pt x="1590" y="2701"/>
                  </a:lnTo>
                  <a:cubicBezTo>
                    <a:pt x="1775" y="2627"/>
                    <a:pt x="1923" y="2331"/>
                    <a:pt x="1923" y="1999"/>
                  </a:cubicBezTo>
                  <a:cubicBezTo>
                    <a:pt x="1923" y="1333"/>
                    <a:pt x="1442" y="520"/>
                    <a:pt x="851" y="150"/>
                  </a:cubicBezTo>
                  <a:cubicBezTo>
                    <a:pt x="684" y="46"/>
                    <a:pt x="529" y="0"/>
                    <a:pt x="393" y="0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7"/>
            <p:cNvSpPr/>
            <p:nvPr/>
          </p:nvSpPr>
          <p:spPr>
            <a:xfrm>
              <a:off x="5463500" y="5029925"/>
              <a:ext cx="52700" cy="69025"/>
            </a:xfrm>
            <a:custGeom>
              <a:avLst/>
              <a:gdLst/>
              <a:ahLst/>
              <a:cxnLst/>
              <a:rect l="l" t="t" r="r" b="b"/>
              <a:pathLst>
                <a:path w="2108" h="2761" extrusionOk="0">
                  <a:moveTo>
                    <a:pt x="540" y="1"/>
                  </a:moveTo>
                  <a:cubicBezTo>
                    <a:pt x="213" y="1"/>
                    <a:pt x="1" y="275"/>
                    <a:pt x="1" y="761"/>
                  </a:cubicBezTo>
                  <a:cubicBezTo>
                    <a:pt x="1" y="1463"/>
                    <a:pt x="444" y="2276"/>
                    <a:pt x="1036" y="2609"/>
                  </a:cubicBezTo>
                  <a:cubicBezTo>
                    <a:pt x="1228" y="2711"/>
                    <a:pt x="1403" y="2761"/>
                    <a:pt x="1554" y="2761"/>
                  </a:cubicBezTo>
                  <a:cubicBezTo>
                    <a:pt x="1894" y="2761"/>
                    <a:pt x="2108" y="2505"/>
                    <a:pt x="2108" y="2018"/>
                  </a:cubicBezTo>
                  <a:cubicBezTo>
                    <a:pt x="2108" y="1315"/>
                    <a:pt x="1664" y="502"/>
                    <a:pt x="1036" y="169"/>
                  </a:cubicBezTo>
                  <a:cubicBezTo>
                    <a:pt x="854" y="55"/>
                    <a:pt x="685" y="1"/>
                    <a:pt x="540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7"/>
            <p:cNvSpPr/>
            <p:nvPr/>
          </p:nvSpPr>
          <p:spPr>
            <a:xfrm>
              <a:off x="5475525" y="5043700"/>
              <a:ext cx="29600" cy="40375"/>
            </a:xfrm>
            <a:custGeom>
              <a:avLst/>
              <a:gdLst/>
              <a:ahLst/>
              <a:cxnLst/>
              <a:rect l="l" t="t" r="r" b="b"/>
              <a:pathLst>
                <a:path w="1184" h="1615" extrusionOk="0">
                  <a:moveTo>
                    <a:pt x="231" y="0"/>
                  </a:moveTo>
                  <a:cubicBezTo>
                    <a:pt x="172" y="0"/>
                    <a:pt x="120" y="9"/>
                    <a:pt x="74" y="25"/>
                  </a:cubicBezTo>
                  <a:lnTo>
                    <a:pt x="0" y="62"/>
                  </a:lnTo>
                  <a:lnTo>
                    <a:pt x="925" y="1614"/>
                  </a:lnTo>
                  <a:lnTo>
                    <a:pt x="998" y="1541"/>
                  </a:lnTo>
                  <a:cubicBezTo>
                    <a:pt x="1072" y="1504"/>
                    <a:pt x="1183" y="1356"/>
                    <a:pt x="1183" y="1134"/>
                  </a:cubicBezTo>
                  <a:cubicBezTo>
                    <a:pt x="1183" y="727"/>
                    <a:pt x="888" y="247"/>
                    <a:pt x="518" y="62"/>
                  </a:cubicBezTo>
                  <a:cubicBezTo>
                    <a:pt x="410" y="18"/>
                    <a:pt x="314" y="0"/>
                    <a:pt x="231" y="0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7"/>
            <p:cNvSpPr/>
            <p:nvPr/>
          </p:nvSpPr>
          <p:spPr>
            <a:xfrm>
              <a:off x="5470900" y="5044950"/>
              <a:ext cx="32375" cy="39100"/>
            </a:xfrm>
            <a:custGeom>
              <a:avLst/>
              <a:gdLst/>
              <a:ahLst/>
              <a:cxnLst/>
              <a:rect l="l" t="t" r="r" b="b"/>
              <a:pathLst>
                <a:path w="1295" h="1564" extrusionOk="0">
                  <a:moveTo>
                    <a:pt x="384" y="0"/>
                  </a:moveTo>
                  <a:cubicBezTo>
                    <a:pt x="192" y="0"/>
                    <a:pt x="52" y="148"/>
                    <a:pt x="0" y="455"/>
                  </a:cubicBezTo>
                  <a:cubicBezTo>
                    <a:pt x="0" y="825"/>
                    <a:pt x="333" y="1306"/>
                    <a:pt x="666" y="1491"/>
                  </a:cubicBezTo>
                  <a:cubicBezTo>
                    <a:pt x="765" y="1540"/>
                    <a:pt x="856" y="1563"/>
                    <a:pt x="936" y="1563"/>
                  </a:cubicBezTo>
                  <a:cubicBezTo>
                    <a:pt x="1156" y="1563"/>
                    <a:pt x="1294" y="1391"/>
                    <a:pt x="1294" y="1121"/>
                  </a:cubicBezTo>
                  <a:cubicBezTo>
                    <a:pt x="1294" y="751"/>
                    <a:pt x="999" y="270"/>
                    <a:pt x="666" y="86"/>
                  </a:cubicBezTo>
                  <a:cubicBezTo>
                    <a:pt x="564" y="29"/>
                    <a:pt x="469" y="0"/>
                    <a:pt x="384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7"/>
            <p:cNvSpPr/>
            <p:nvPr/>
          </p:nvSpPr>
          <p:spPr>
            <a:xfrm>
              <a:off x="5589200" y="5052250"/>
              <a:ext cx="45325" cy="55850"/>
            </a:xfrm>
            <a:custGeom>
              <a:avLst/>
              <a:gdLst/>
              <a:ahLst/>
              <a:cxnLst/>
              <a:rect l="l" t="t" r="r" b="b"/>
              <a:pathLst>
                <a:path w="1813" h="2234" extrusionOk="0">
                  <a:moveTo>
                    <a:pt x="666" y="1"/>
                  </a:moveTo>
                  <a:cubicBezTo>
                    <a:pt x="585" y="1"/>
                    <a:pt x="511" y="19"/>
                    <a:pt x="444" y="52"/>
                  </a:cubicBezTo>
                  <a:lnTo>
                    <a:pt x="1" y="348"/>
                  </a:lnTo>
                  <a:lnTo>
                    <a:pt x="1110" y="2234"/>
                  </a:lnTo>
                  <a:lnTo>
                    <a:pt x="1553" y="1938"/>
                  </a:lnTo>
                  <a:cubicBezTo>
                    <a:pt x="1701" y="1864"/>
                    <a:pt x="1812" y="1716"/>
                    <a:pt x="1812" y="1420"/>
                  </a:cubicBezTo>
                  <a:cubicBezTo>
                    <a:pt x="1812" y="940"/>
                    <a:pt x="1479" y="385"/>
                    <a:pt x="999" y="89"/>
                  </a:cubicBezTo>
                  <a:cubicBezTo>
                    <a:pt x="877" y="28"/>
                    <a:pt x="766" y="1"/>
                    <a:pt x="666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7"/>
            <p:cNvSpPr/>
            <p:nvPr/>
          </p:nvSpPr>
          <p:spPr>
            <a:xfrm>
              <a:off x="5584575" y="5060075"/>
              <a:ext cx="38850" cy="50325"/>
            </a:xfrm>
            <a:custGeom>
              <a:avLst/>
              <a:gdLst/>
              <a:ahLst/>
              <a:cxnLst/>
              <a:rect l="l" t="t" r="r" b="b"/>
              <a:pathLst>
                <a:path w="1554" h="2013" extrusionOk="0">
                  <a:moveTo>
                    <a:pt x="446" y="1"/>
                  </a:moveTo>
                  <a:cubicBezTo>
                    <a:pt x="190" y="1"/>
                    <a:pt x="1" y="220"/>
                    <a:pt x="1" y="590"/>
                  </a:cubicBezTo>
                  <a:cubicBezTo>
                    <a:pt x="1" y="1070"/>
                    <a:pt x="370" y="1699"/>
                    <a:pt x="777" y="1921"/>
                  </a:cubicBezTo>
                  <a:cubicBezTo>
                    <a:pt x="912" y="1983"/>
                    <a:pt x="1032" y="2013"/>
                    <a:pt x="1135" y="2013"/>
                  </a:cubicBezTo>
                  <a:cubicBezTo>
                    <a:pt x="1400" y="2013"/>
                    <a:pt x="1554" y="1813"/>
                    <a:pt x="1554" y="1440"/>
                  </a:cubicBezTo>
                  <a:cubicBezTo>
                    <a:pt x="1554" y="959"/>
                    <a:pt x="1184" y="331"/>
                    <a:pt x="777" y="109"/>
                  </a:cubicBezTo>
                  <a:cubicBezTo>
                    <a:pt x="661" y="35"/>
                    <a:pt x="548" y="1"/>
                    <a:pt x="446" y="1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7"/>
            <p:cNvSpPr/>
            <p:nvPr/>
          </p:nvSpPr>
          <p:spPr>
            <a:xfrm>
              <a:off x="5548525" y="5052800"/>
              <a:ext cx="81375" cy="83025"/>
            </a:xfrm>
            <a:custGeom>
              <a:avLst/>
              <a:gdLst/>
              <a:ahLst/>
              <a:cxnLst/>
              <a:rect l="l" t="t" r="r" b="b"/>
              <a:pathLst>
                <a:path w="3255" h="3321" extrusionOk="0">
                  <a:moveTo>
                    <a:pt x="1889" y="0"/>
                  </a:moveTo>
                  <a:cubicBezTo>
                    <a:pt x="1801" y="0"/>
                    <a:pt x="1727" y="21"/>
                    <a:pt x="1665" y="67"/>
                  </a:cubicBezTo>
                  <a:lnTo>
                    <a:pt x="1" y="1029"/>
                  </a:lnTo>
                  <a:lnTo>
                    <a:pt x="1295" y="3321"/>
                  </a:lnTo>
                  <a:lnTo>
                    <a:pt x="2959" y="2323"/>
                  </a:lnTo>
                  <a:cubicBezTo>
                    <a:pt x="3143" y="2249"/>
                    <a:pt x="3254" y="2027"/>
                    <a:pt x="3254" y="1731"/>
                  </a:cubicBezTo>
                  <a:cubicBezTo>
                    <a:pt x="3254" y="1140"/>
                    <a:pt x="2811" y="400"/>
                    <a:pt x="2330" y="104"/>
                  </a:cubicBezTo>
                  <a:cubicBezTo>
                    <a:pt x="2158" y="40"/>
                    <a:pt x="2011" y="0"/>
                    <a:pt x="1889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7"/>
            <p:cNvSpPr/>
            <p:nvPr/>
          </p:nvSpPr>
          <p:spPr>
            <a:xfrm>
              <a:off x="5540750" y="5076875"/>
              <a:ext cx="47550" cy="60700"/>
            </a:xfrm>
            <a:custGeom>
              <a:avLst/>
              <a:gdLst/>
              <a:ahLst/>
              <a:cxnLst/>
              <a:rect l="l" t="t" r="r" b="b"/>
              <a:pathLst>
                <a:path w="1902" h="2428" extrusionOk="0">
                  <a:moveTo>
                    <a:pt x="554" y="1"/>
                  </a:moveTo>
                  <a:cubicBezTo>
                    <a:pt x="230" y="1"/>
                    <a:pt x="0" y="272"/>
                    <a:pt x="53" y="694"/>
                  </a:cubicBezTo>
                  <a:cubicBezTo>
                    <a:pt x="53" y="1286"/>
                    <a:pt x="460" y="2025"/>
                    <a:pt x="977" y="2321"/>
                  </a:cubicBezTo>
                  <a:cubicBezTo>
                    <a:pt x="1111" y="2393"/>
                    <a:pt x="1242" y="2428"/>
                    <a:pt x="1361" y="2428"/>
                  </a:cubicBezTo>
                  <a:cubicBezTo>
                    <a:pt x="1670" y="2428"/>
                    <a:pt x="1902" y="2193"/>
                    <a:pt x="1902" y="1766"/>
                  </a:cubicBezTo>
                  <a:cubicBezTo>
                    <a:pt x="1902" y="1138"/>
                    <a:pt x="1458" y="398"/>
                    <a:pt x="977" y="140"/>
                  </a:cubicBezTo>
                  <a:cubicBezTo>
                    <a:pt x="829" y="44"/>
                    <a:pt x="684" y="1"/>
                    <a:pt x="554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7"/>
            <p:cNvSpPr/>
            <p:nvPr/>
          </p:nvSpPr>
          <p:spPr>
            <a:xfrm>
              <a:off x="5545775" y="5070875"/>
              <a:ext cx="48075" cy="68650"/>
            </a:xfrm>
            <a:custGeom>
              <a:avLst/>
              <a:gdLst/>
              <a:ahLst/>
              <a:cxnLst/>
              <a:rect l="l" t="t" r="r" b="b"/>
              <a:pathLst>
                <a:path w="1923" h="2746" extrusionOk="0">
                  <a:moveTo>
                    <a:pt x="357" y="1"/>
                  </a:moveTo>
                  <a:cubicBezTo>
                    <a:pt x="265" y="1"/>
                    <a:pt x="183" y="18"/>
                    <a:pt x="111" y="47"/>
                  </a:cubicBezTo>
                  <a:lnTo>
                    <a:pt x="0" y="84"/>
                  </a:lnTo>
                  <a:lnTo>
                    <a:pt x="1516" y="2746"/>
                  </a:lnTo>
                  <a:lnTo>
                    <a:pt x="1590" y="2672"/>
                  </a:lnTo>
                  <a:cubicBezTo>
                    <a:pt x="1775" y="2598"/>
                    <a:pt x="1922" y="2302"/>
                    <a:pt x="1922" y="2006"/>
                  </a:cubicBezTo>
                  <a:cubicBezTo>
                    <a:pt x="1922" y="1304"/>
                    <a:pt x="1442" y="527"/>
                    <a:pt x="850" y="158"/>
                  </a:cubicBezTo>
                  <a:cubicBezTo>
                    <a:pt x="669" y="45"/>
                    <a:pt x="502" y="1"/>
                    <a:pt x="357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7"/>
            <p:cNvSpPr/>
            <p:nvPr/>
          </p:nvSpPr>
          <p:spPr>
            <a:xfrm>
              <a:off x="5538375" y="5073200"/>
              <a:ext cx="52700" cy="68275"/>
            </a:xfrm>
            <a:custGeom>
              <a:avLst/>
              <a:gdLst/>
              <a:ahLst/>
              <a:cxnLst/>
              <a:rect l="l" t="t" r="r" b="b"/>
              <a:pathLst>
                <a:path w="2108" h="2731" extrusionOk="0">
                  <a:moveTo>
                    <a:pt x="588" y="1"/>
                  </a:moveTo>
                  <a:cubicBezTo>
                    <a:pt x="228" y="1"/>
                    <a:pt x="0" y="280"/>
                    <a:pt x="0" y="730"/>
                  </a:cubicBezTo>
                  <a:cubicBezTo>
                    <a:pt x="0" y="1433"/>
                    <a:pt x="444" y="2283"/>
                    <a:pt x="1072" y="2579"/>
                  </a:cubicBezTo>
                  <a:cubicBezTo>
                    <a:pt x="1254" y="2681"/>
                    <a:pt x="1421" y="2731"/>
                    <a:pt x="1566" y="2731"/>
                  </a:cubicBezTo>
                  <a:cubicBezTo>
                    <a:pt x="1894" y="2731"/>
                    <a:pt x="2108" y="2475"/>
                    <a:pt x="2108" y="1987"/>
                  </a:cubicBezTo>
                  <a:cubicBezTo>
                    <a:pt x="2108" y="1285"/>
                    <a:pt x="1664" y="471"/>
                    <a:pt x="1072" y="139"/>
                  </a:cubicBezTo>
                  <a:cubicBezTo>
                    <a:pt x="894" y="44"/>
                    <a:pt x="731" y="1"/>
                    <a:pt x="588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7"/>
            <p:cNvSpPr/>
            <p:nvPr/>
          </p:nvSpPr>
          <p:spPr>
            <a:xfrm>
              <a:off x="5551300" y="5087200"/>
              <a:ext cx="28675" cy="40325"/>
            </a:xfrm>
            <a:custGeom>
              <a:avLst/>
              <a:gdLst/>
              <a:ahLst/>
              <a:cxnLst/>
              <a:rect l="l" t="t" r="r" b="b"/>
              <a:pathLst>
                <a:path w="1147" h="1613" extrusionOk="0">
                  <a:moveTo>
                    <a:pt x="191" y="0"/>
                  </a:moveTo>
                  <a:cubicBezTo>
                    <a:pt x="141" y="0"/>
                    <a:pt x="92" y="9"/>
                    <a:pt x="38" y="22"/>
                  </a:cubicBezTo>
                  <a:lnTo>
                    <a:pt x="1" y="96"/>
                  </a:lnTo>
                  <a:lnTo>
                    <a:pt x="925" y="1612"/>
                  </a:lnTo>
                  <a:lnTo>
                    <a:pt x="962" y="1575"/>
                  </a:lnTo>
                  <a:cubicBezTo>
                    <a:pt x="1036" y="1501"/>
                    <a:pt x="1147" y="1390"/>
                    <a:pt x="1147" y="1168"/>
                  </a:cubicBezTo>
                  <a:cubicBezTo>
                    <a:pt x="1147" y="725"/>
                    <a:pt x="851" y="281"/>
                    <a:pt x="481" y="96"/>
                  </a:cubicBezTo>
                  <a:cubicBezTo>
                    <a:pt x="364" y="26"/>
                    <a:pt x="277" y="0"/>
                    <a:pt x="191" y="0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5546675" y="5088150"/>
              <a:ext cx="31450" cy="40250"/>
            </a:xfrm>
            <a:custGeom>
              <a:avLst/>
              <a:gdLst/>
              <a:ahLst/>
              <a:cxnLst/>
              <a:rect l="l" t="t" r="r" b="b"/>
              <a:pathLst>
                <a:path w="1258" h="1610" extrusionOk="0">
                  <a:moveTo>
                    <a:pt x="360" y="0"/>
                  </a:moveTo>
                  <a:cubicBezTo>
                    <a:pt x="164" y="0"/>
                    <a:pt x="27" y="177"/>
                    <a:pt x="1" y="465"/>
                  </a:cubicBezTo>
                  <a:cubicBezTo>
                    <a:pt x="1" y="835"/>
                    <a:pt x="297" y="1352"/>
                    <a:pt x="629" y="1537"/>
                  </a:cubicBezTo>
                  <a:cubicBezTo>
                    <a:pt x="729" y="1587"/>
                    <a:pt x="820" y="1610"/>
                    <a:pt x="900" y="1610"/>
                  </a:cubicBezTo>
                  <a:cubicBezTo>
                    <a:pt x="1119" y="1610"/>
                    <a:pt x="1258" y="1438"/>
                    <a:pt x="1258" y="1167"/>
                  </a:cubicBezTo>
                  <a:cubicBezTo>
                    <a:pt x="1258" y="798"/>
                    <a:pt x="962" y="280"/>
                    <a:pt x="629" y="95"/>
                  </a:cubicBezTo>
                  <a:cubicBezTo>
                    <a:pt x="532" y="30"/>
                    <a:pt x="441" y="0"/>
                    <a:pt x="360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5664075" y="5094850"/>
              <a:ext cx="45300" cy="55775"/>
            </a:xfrm>
            <a:custGeom>
              <a:avLst/>
              <a:gdLst/>
              <a:ahLst/>
              <a:cxnLst/>
              <a:rect l="l" t="t" r="r" b="b"/>
              <a:pathLst>
                <a:path w="1812" h="2231" extrusionOk="0">
                  <a:moveTo>
                    <a:pt x="657" y="1"/>
                  </a:moveTo>
                  <a:cubicBezTo>
                    <a:pt x="585" y="1"/>
                    <a:pt x="527" y="18"/>
                    <a:pt x="481" y="49"/>
                  </a:cubicBezTo>
                  <a:lnTo>
                    <a:pt x="0" y="345"/>
                  </a:lnTo>
                  <a:lnTo>
                    <a:pt x="1109" y="2230"/>
                  </a:lnTo>
                  <a:lnTo>
                    <a:pt x="1590" y="1972"/>
                  </a:lnTo>
                  <a:cubicBezTo>
                    <a:pt x="1701" y="1861"/>
                    <a:pt x="1812" y="1713"/>
                    <a:pt x="1812" y="1454"/>
                  </a:cubicBezTo>
                  <a:cubicBezTo>
                    <a:pt x="1812" y="936"/>
                    <a:pt x="1479" y="382"/>
                    <a:pt x="1035" y="123"/>
                  </a:cubicBezTo>
                  <a:cubicBezTo>
                    <a:pt x="884" y="36"/>
                    <a:pt x="758" y="1"/>
                    <a:pt x="657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5658525" y="5103000"/>
              <a:ext cx="38850" cy="49950"/>
            </a:xfrm>
            <a:custGeom>
              <a:avLst/>
              <a:gdLst/>
              <a:ahLst/>
              <a:cxnLst/>
              <a:rect l="l" t="t" r="r" b="b"/>
              <a:pathLst>
                <a:path w="1554" h="1998" extrusionOk="0">
                  <a:moveTo>
                    <a:pt x="451" y="0"/>
                  </a:moveTo>
                  <a:cubicBezTo>
                    <a:pt x="192" y="0"/>
                    <a:pt x="0" y="201"/>
                    <a:pt x="0" y="573"/>
                  </a:cubicBezTo>
                  <a:cubicBezTo>
                    <a:pt x="0" y="1091"/>
                    <a:pt x="370" y="1683"/>
                    <a:pt x="777" y="1904"/>
                  </a:cubicBezTo>
                  <a:cubicBezTo>
                    <a:pt x="913" y="1967"/>
                    <a:pt x="1035" y="1997"/>
                    <a:pt x="1139" y="1997"/>
                  </a:cubicBezTo>
                  <a:cubicBezTo>
                    <a:pt x="1401" y="1997"/>
                    <a:pt x="1553" y="1805"/>
                    <a:pt x="1553" y="1461"/>
                  </a:cubicBezTo>
                  <a:cubicBezTo>
                    <a:pt x="1553" y="943"/>
                    <a:pt x="1183" y="352"/>
                    <a:pt x="777" y="93"/>
                  </a:cubicBezTo>
                  <a:cubicBezTo>
                    <a:pt x="663" y="31"/>
                    <a:pt x="552" y="0"/>
                    <a:pt x="451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5623400" y="5096475"/>
              <a:ext cx="81350" cy="82800"/>
            </a:xfrm>
            <a:custGeom>
              <a:avLst/>
              <a:gdLst/>
              <a:ahLst/>
              <a:cxnLst/>
              <a:rect l="l" t="t" r="r" b="b"/>
              <a:pathLst>
                <a:path w="3254" h="3312" extrusionOk="0">
                  <a:moveTo>
                    <a:pt x="1901" y="1"/>
                  </a:moveTo>
                  <a:cubicBezTo>
                    <a:pt x="1808" y="1"/>
                    <a:pt x="1729" y="30"/>
                    <a:pt x="1664" y="95"/>
                  </a:cubicBezTo>
                  <a:lnTo>
                    <a:pt x="1" y="1056"/>
                  </a:lnTo>
                  <a:lnTo>
                    <a:pt x="1295" y="3311"/>
                  </a:lnTo>
                  <a:lnTo>
                    <a:pt x="2958" y="2350"/>
                  </a:lnTo>
                  <a:cubicBezTo>
                    <a:pt x="3143" y="2276"/>
                    <a:pt x="3254" y="2017"/>
                    <a:pt x="3254" y="1759"/>
                  </a:cubicBezTo>
                  <a:cubicBezTo>
                    <a:pt x="3254" y="1130"/>
                    <a:pt x="2847" y="428"/>
                    <a:pt x="2330" y="132"/>
                  </a:cubicBezTo>
                  <a:cubicBezTo>
                    <a:pt x="2164" y="49"/>
                    <a:pt x="2021" y="1"/>
                    <a:pt x="1901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5616000" y="5120200"/>
              <a:ext cx="46250" cy="59900"/>
            </a:xfrm>
            <a:custGeom>
              <a:avLst/>
              <a:gdLst/>
              <a:ahLst/>
              <a:cxnLst/>
              <a:rect l="l" t="t" r="r" b="b"/>
              <a:pathLst>
                <a:path w="1850" h="2396" extrusionOk="0">
                  <a:moveTo>
                    <a:pt x="525" y="0"/>
                  </a:moveTo>
                  <a:cubicBezTo>
                    <a:pt x="213" y="0"/>
                    <a:pt x="1" y="235"/>
                    <a:pt x="1" y="662"/>
                  </a:cubicBezTo>
                  <a:cubicBezTo>
                    <a:pt x="1" y="1253"/>
                    <a:pt x="407" y="1993"/>
                    <a:pt x="925" y="2288"/>
                  </a:cubicBezTo>
                  <a:cubicBezTo>
                    <a:pt x="1059" y="2360"/>
                    <a:pt x="1190" y="2395"/>
                    <a:pt x="1309" y="2395"/>
                  </a:cubicBezTo>
                  <a:cubicBezTo>
                    <a:pt x="1618" y="2395"/>
                    <a:pt x="1849" y="2161"/>
                    <a:pt x="1849" y="1734"/>
                  </a:cubicBezTo>
                  <a:cubicBezTo>
                    <a:pt x="1849" y="1142"/>
                    <a:pt x="1406" y="403"/>
                    <a:pt x="925" y="107"/>
                  </a:cubicBezTo>
                  <a:cubicBezTo>
                    <a:pt x="781" y="35"/>
                    <a:pt x="646" y="0"/>
                    <a:pt x="525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5620625" y="5114500"/>
              <a:ext cx="47175" cy="68475"/>
            </a:xfrm>
            <a:custGeom>
              <a:avLst/>
              <a:gdLst/>
              <a:ahLst/>
              <a:cxnLst/>
              <a:rect l="l" t="t" r="r" b="b"/>
              <a:pathLst>
                <a:path w="1887" h="2739" extrusionOk="0">
                  <a:moveTo>
                    <a:pt x="368" y="1"/>
                  </a:moveTo>
                  <a:cubicBezTo>
                    <a:pt x="257" y="1"/>
                    <a:pt x="155" y="28"/>
                    <a:pt x="75" y="76"/>
                  </a:cubicBezTo>
                  <a:lnTo>
                    <a:pt x="1" y="113"/>
                  </a:lnTo>
                  <a:lnTo>
                    <a:pt x="1479" y="2738"/>
                  </a:lnTo>
                  <a:lnTo>
                    <a:pt x="1553" y="2701"/>
                  </a:lnTo>
                  <a:cubicBezTo>
                    <a:pt x="1738" y="2590"/>
                    <a:pt x="1886" y="2332"/>
                    <a:pt x="1886" y="1999"/>
                  </a:cubicBezTo>
                  <a:cubicBezTo>
                    <a:pt x="1886" y="1296"/>
                    <a:pt x="1406" y="520"/>
                    <a:pt x="814" y="150"/>
                  </a:cubicBezTo>
                  <a:cubicBezTo>
                    <a:pt x="668" y="46"/>
                    <a:pt x="511" y="1"/>
                    <a:pt x="368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5612300" y="5116150"/>
              <a:ext cx="52725" cy="68150"/>
            </a:xfrm>
            <a:custGeom>
              <a:avLst/>
              <a:gdLst/>
              <a:ahLst/>
              <a:cxnLst/>
              <a:rect l="l" t="t" r="r" b="b"/>
              <a:pathLst>
                <a:path w="2109" h="2726" extrusionOk="0">
                  <a:moveTo>
                    <a:pt x="631" y="0"/>
                  </a:moveTo>
                  <a:cubicBezTo>
                    <a:pt x="272" y="0"/>
                    <a:pt x="1" y="269"/>
                    <a:pt x="1" y="750"/>
                  </a:cubicBezTo>
                  <a:cubicBezTo>
                    <a:pt x="1" y="1415"/>
                    <a:pt x="445" y="2266"/>
                    <a:pt x="1073" y="2598"/>
                  </a:cubicBezTo>
                  <a:cubicBezTo>
                    <a:pt x="1244" y="2684"/>
                    <a:pt x="1402" y="2726"/>
                    <a:pt x="1541" y="2726"/>
                  </a:cubicBezTo>
                  <a:cubicBezTo>
                    <a:pt x="1884" y="2726"/>
                    <a:pt x="2108" y="2470"/>
                    <a:pt x="2108" y="1970"/>
                  </a:cubicBezTo>
                  <a:cubicBezTo>
                    <a:pt x="2108" y="1304"/>
                    <a:pt x="1665" y="454"/>
                    <a:pt x="1073" y="121"/>
                  </a:cubicBezTo>
                  <a:cubicBezTo>
                    <a:pt x="919" y="39"/>
                    <a:pt x="769" y="0"/>
                    <a:pt x="631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5625250" y="5130575"/>
              <a:ext cx="28675" cy="39450"/>
            </a:xfrm>
            <a:custGeom>
              <a:avLst/>
              <a:gdLst/>
              <a:ahLst/>
              <a:cxnLst/>
              <a:rect l="l" t="t" r="r" b="b"/>
              <a:pathLst>
                <a:path w="1147" h="1578" extrusionOk="0">
                  <a:moveTo>
                    <a:pt x="210" y="1"/>
                  </a:moveTo>
                  <a:cubicBezTo>
                    <a:pt x="154" y="1"/>
                    <a:pt x="99" y="10"/>
                    <a:pt x="37" y="25"/>
                  </a:cubicBezTo>
                  <a:lnTo>
                    <a:pt x="0" y="62"/>
                  </a:lnTo>
                  <a:lnTo>
                    <a:pt x="925" y="1578"/>
                  </a:lnTo>
                  <a:lnTo>
                    <a:pt x="962" y="1541"/>
                  </a:lnTo>
                  <a:cubicBezTo>
                    <a:pt x="1036" y="1504"/>
                    <a:pt x="1147" y="1356"/>
                    <a:pt x="1147" y="1134"/>
                  </a:cubicBezTo>
                  <a:cubicBezTo>
                    <a:pt x="1147" y="727"/>
                    <a:pt x="851" y="247"/>
                    <a:pt x="481" y="62"/>
                  </a:cubicBezTo>
                  <a:cubicBezTo>
                    <a:pt x="373" y="19"/>
                    <a:pt x="290" y="1"/>
                    <a:pt x="210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5621550" y="5131075"/>
              <a:ext cx="32375" cy="40000"/>
            </a:xfrm>
            <a:custGeom>
              <a:avLst/>
              <a:gdLst/>
              <a:ahLst/>
              <a:cxnLst/>
              <a:rect l="l" t="t" r="r" b="b"/>
              <a:pathLst>
                <a:path w="1295" h="1600" extrusionOk="0">
                  <a:moveTo>
                    <a:pt x="342" y="0"/>
                  </a:moveTo>
                  <a:cubicBezTo>
                    <a:pt x="132" y="0"/>
                    <a:pt x="1" y="159"/>
                    <a:pt x="1" y="449"/>
                  </a:cubicBezTo>
                  <a:cubicBezTo>
                    <a:pt x="1" y="818"/>
                    <a:pt x="333" y="1336"/>
                    <a:pt x="629" y="1521"/>
                  </a:cubicBezTo>
                  <a:cubicBezTo>
                    <a:pt x="735" y="1574"/>
                    <a:pt x="835" y="1599"/>
                    <a:pt x="924" y="1599"/>
                  </a:cubicBezTo>
                  <a:cubicBezTo>
                    <a:pt x="1144" y="1599"/>
                    <a:pt x="1295" y="1441"/>
                    <a:pt x="1295" y="1151"/>
                  </a:cubicBezTo>
                  <a:cubicBezTo>
                    <a:pt x="1295" y="781"/>
                    <a:pt x="962" y="264"/>
                    <a:pt x="629" y="79"/>
                  </a:cubicBezTo>
                  <a:cubicBezTo>
                    <a:pt x="523" y="26"/>
                    <a:pt x="426" y="0"/>
                    <a:pt x="342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5740775" y="5138450"/>
              <a:ext cx="44400" cy="56525"/>
            </a:xfrm>
            <a:custGeom>
              <a:avLst/>
              <a:gdLst/>
              <a:ahLst/>
              <a:cxnLst/>
              <a:rect l="l" t="t" r="r" b="b"/>
              <a:pathLst>
                <a:path w="1776" h="2261" extrusionOk="0">
                  <a:moveTo>
                    <a:pt x="674" y="1"/>
                  </a:moveTo>
                  <a:cubicBezTo>
                    <a:pt x="590" y="1"/>
                    <a:pt x="513" y="28"/>
                    <a:pt x="444" y="80"/>
                  </a:cubicBezTo>
                  <a:lnTo>
                    <a:pt x="1" y="338"/>
                  </a:lnTo>
                  <a:lnTo>
                    <a:pt x="1110" y="2261"/>
                  </a:lnTo>
                  <a:lnTo>
                    <a:pt x="1554" y="1965"/>
                  </a:lnTo>
                  <a:cubicBezTo>
                    <a:pt x="1701" y="1891"/>
                    <a:pt x="1775" y="1743"/>
                    <a:pt x="1775" y="1448"/>
                  </a:cubicBezTo>
                  <a:cubicBezTo>
                    <a:pt x="1775" y="930"/>
                    <a:pt x="1480" y="375"/>
                    <a:pt x="999" y="117"/>
                  </a:cubicBezTo>
                  <a:cubicBezTo>
                    <a:pt x="880" y="37"/>
                    <a:pt x="772" y="1"/>
                    <a:pt x="674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5734325" y="5147350"/>
              <a:ext cx="39750" cy="49950"/>
            </a:xfrm>
            <a:custGeom>
              <a:avLst/>
              <a:gdLst/>
              <a:ahLst/>
              <a:cxnLst/>
              <a:rect l="l" t="t" r="r" b="b"/>
              <a:pathLst>
                <a:path w="1590" h="1998" extrusionOk="0">
                  <a:moveTo>
                    <a:pt x="473" y="0"/>
                  </a:moveTo>
                  <a:cubicBezTo>
                    <a:pt x="220" y="0"/>
                    <a:pt x="53" y="193"/>
                    <a:pt x="0" y="537"/>
                  </a:cubicBezTo>
                  <a:cubicBezTo>
                    <a:pt x="0" y="1055"/>
                    <a:pt x="370" y="1646"/>
                    <a:pt x="813" y="1905"/>
                  </a:cubicBezTo>
                  <a:cubicBezTo>
                    <a:pt x="938" y="1967"/>
                    <a:pt x="1053" y="1997"/>
                    <a:pt x="1155" y="1997"/>
                  </a:cubicBezTo>
                  <a:cubicBezTo>
                    <a:pt x="1417" y="1997"/>
                    <a:pt x="1590" y="1797"/>
                    <a:pt x="1590" y="1424"/>
                  </a:cubicBezTo>
                  <a:cubicBezTo>
                    <a:pt x="1590" y="907"/>
                    <a:pt x="1220" y="315"/>
                    <a:pt x="813" y="93"/>
                  </a:cubicBezTo>
                  <a:cubicBezTo>
                    <a:pt x="688" y="30"/>
                    <a:pt x="574" y="0"/>
                    <a:pt x="473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5700125" y="5140675"/>
              <a:ext cx="80425" cy="82975"/>
            </a:xfrm>
            <a:custGeom>
              <a:avLst/>
              <a:gdLst/>
              <a:ahLst/>
              <a:cxnLst/>
              <a:rect l="l" t="t" r="r" b="b"/>
              <a:pathLst>
                <a:path w="3217" h="3319" extrusionOk="0">
                  <a:moveTo>
                    <a:pt x="1871" y="0"/>
                  </a:moveTo>
                  <a:cubicBezTo>
                    <a:pt x="1792" y="0"/>
                    <a:pt x="1722" y="21"/>
                    <a:pt x="1664" y="65"/>
                  </a:cubicBezTo>
                  <a:lnTo>
                    <a:pt x="0" y="1063"/>
                  </a:lnTo>
                  <a:lnTo>
                    <a:pt x="1294" y="3318"/>
                  </a:lnTo>
                  <a:lnTo>
                    <a:pt x="2958" y="2357"/>
                  </a:lnTo>
                  <a:cubicBezTo>
                    <a:pt x="3143" y="2246"/>
                    <a:pt x="3217" y="2024"/>
                    <a:pt x="3217" y="1728"/>
                  </a:cubicBezTo>
                  <a:cubicBezTo>
                    <a:pt x="3217" y="1137"/>
                    <a:pt x="2810" y="397"/>
                    <a:pt x="2292" y="139"/>
                  </a:cubicBezTo>
                  <a:cubicBezTo>
                    <a:pt x="2136" y="49"/>
                    <a:pt x="1992" y="0"/>
                    <a:pt x="1871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7"/>
            <p:cNvSpPr/>
            <p:nvPr/>
          </p:nvSpPr>
          <p:spPr>
            <a:xfrm>
              <a:off x="5691800" y="5164000"/>
              <a:ext cx="46225" cy="60100"/>
            </a:xfrm>
            <a:custGeom>
              <a:avLst/>
              <a:gdLst/>
              <a:ahLst/>
              <a:cxnLst/>
              <a:rect l="l" t="t" r="r" b="b"/>
              <a:pathLst>
                <a:path w="1849" h="2404" extrusionOk="0">
                  <a:moveTo>
                    <a:pt x="503" y="0"/>
                  </a:moveTo>
                  <a:cubicBezTo>
                    <a:pt x="202" y="0"/>
                    <a:pt x="0" y="241"/>
                    <a:pt x="0" y="684"/>
                  </a:cubicBezTo>
                  <a:cubicBezTo>
                    <a:pt x="0" y="1276"/>
                    <a:pt x="407" y="2015"/>
                    <a:pt x="925" y="2274"/>
                  </a:cubicBezTo>
                  <a:cubicBezTo>
                    <a:pt x="1077" y="2361"/>
                    <a:pt x="1220" y="2404"/>
                    <a:pt x="1346" y="2404"/>
                  </a:cubicBezTo>
                  <a:cubicBezTo>
                    <a:pt x="1647" y="2404"/>
                    <a:pt x="1849" y="2163"/>
                    <a:pt x="1849" y="1720"/>
                  </a:cubicBezTo>
                  <a:cubicBezTo>
                    <a:pt x="1849" y="1128"/>
                    <a:pt x="1442" y="426"/>
                    <a:pt x="925" y="130"/>
                  </a:cubicBezTo>
                  <a:cubicBezTo>
                    <a:pt x="772" y="43"/>
                    <a:pt x="629" y="0"/>
                    <a:pt x="503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7"/>
            <p:cNvSpPr/>
            <p:nvPr/>
          </p:nvSpPr>
          <p:spPr>
            <a:xfrm>
              <a:off x="5696425" y="5158675"/>
              <a:ext cx="47150" cy="68650"/>
            </a:xfrm>
            <a:custGeom>
              <a:avLst/>
              <a:gdLst/>
              <a:ahLst/>
              <a:cxnLst/>
              <a:rect l="l" t="t" r="r" b="b"/>
              <a:pathLst>
                <a:path w="1886" h="2746" extrusionOk="0">
                  <a:moveTo>
                    <a:pt x="346" y="1"/>
                  </a:moveTo>
                  <a:cubicBezTo>
                    <a:pt x="252" y="1"/>
                    <a:pt x="160" y="18"/>
                    <a:pt x="74" y="47"/>
                  </a:cubicBezTo>
                  <a:lnTo>
                    <a:pt x="0" y="84"/>
                  </a:lnTo>
                  <a:lnTo>
                    <a:pt x="1479" y="2746"/>
                  </a:lnTo>
                  <a:lnTo>
                    <a:pt x="1590" y="2672"/>
                  </a:lnTo>
                  <a:cubicBezTo>
                    <a:pt x="1738" y="2598"/>
                    <a:pt x="1886" y="2302"/>
                    <a:pt x="1886" y="2007"/>
                  </a:cubicBezTo>
                  <a:cubicBezTo>
                    <a:pt x="1886" y="1304"/>
                    <a:pt x="1442" y="528"/>
                    <a:pt x="814" y="158"/>
                  </a:cubicBezTo>
                  <a:cubicBezTo>
                    <a:pt x="655" y="45"/>
                    <a:pt x="497" y="1"/>
                    <a:pt x="346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7"/>
            <p:cNvSpPr/>
            <p:nvPr/>
          </p:nvSpPr>
          <p:spPr>
            <a:xfrm>
              <a:off x="5688100" y="5160075"/>
              <a:ext cx="53625" cy="68275"/>
            </a:xfrm>
            <a:custGeom>
              <a:avLst/>
              <a:gdLst/>
              <a:ahLst/>
              <a:cxnLst/>
              <a:rect l="l" t="t" r="r" b="b"/>
              <a:pathLst>
                <a:path w="2145" h="2731" extrusionOk="0">
                  <a:moveTo>
                    <a:pt x="605" y="1"/>
                  </a:moveTo>
                  <a:cubicBezTo>
                    <a:pt x="247" y="1"/>
                    <a:pt x="0" y="280"/>
                    <a:pt x="0" y="730"/>
                  </a:cubicBezTo>
                  <a:cubicBezTo>
                    <a:pt x="0" y="1433"/>
                    <a:pt x="481" y="2246"/>
                    <a:pt x="1073" y="2579"/>
                  </a:cubicBezTo>
                  <a:cubicBezTo>
                    <a:pt x="1254" y="2681"/>
                    <a:pt x="1425" y="2731"/>
                    <a:pt x="1574" y="2731"/>
                  </a:cubicBezTo>
                  <a:cubicBezTo>
                    <a:pt x="1913" y="2731"/>
                    <a:pt x="2145" y="2475"/>
                    <a:pt x="2145" y="1987"/>
                  </a:cubicBezTo>
                  <a:cubicBezTo>
                    <a:pt x="2145" y="1285"/>
                    <a:pt x="1664" y="472"/>
                    <a:pt x="1073" y="139"/>
                  </a:cubicBezTo>
                  <a:cubicBezTo>
                    <a:pt x="905" y="45"/>
                    <a:pt x="746" y="1"/>
                    <a:pt x="605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7"/>
            <p:cNvSpPr/>
            <p:nvPr/>
          </p:nvSpPr>
          <p:spPr>
            <a:xfrm>
              <a:off x="5701050" y="5174075"/>
              <a:ext cx="28675" cy="40325"/>
            </a:xfrm>
            <a:custGeom>
              <a:avLst/>
              <a:gdLst/>
              <a:ahLst/>
              <a:cxnLst/>
              <a:rect l="l" t="t" r="r" b="b"/>
              <a:pathLst>
                <a:path w="1147" h="1613" extrusionOk="0">
                  <a:moveTo>
                    <a:pt x="201" y="0"/>
                  </a:moveTo>
                  <a:cubicBezTo>
                    <a:pt x="145" y="0"/>
                    <a:pt x="91" y="9"/>
                    <a:pt x="37" y="23"/>
                  </a:cubicBezTo>
                  <a:lnTo>
                    <a:pt x="0" y="97"/>
                  </a:lnTo>
                  <a:lnTo>
                    <a:pt x="924" y="1612"/>
                  </a:lnTo>
                  <a:lnTo>
                    <a:pt x="961" y="1575"/>
                  </a:lnTo>
                  <a:cubicBezTo>
                    <a:pt x="1072" y="1501"/>
                    <a:pt x="1146" y="1391"/>
                    <a:pt x="1146" y="1132"/>
                  </a:cubicBezTo>
                  <a:cubicBezTo>
                    <a:pt x="1146" y="725"/>
                    <a:pt x="887" y="281"/>
                    <a:pt x="518" y="97"/>
                  </a:cubicBezTo>
                  <a:cubicBezTo>
                    <a:pt x="400" y="26"/>
                    <a:pt x="298" y="0"/>
                    <a:pt x="201" y="0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7"/>
            <p:cNvSpPr/>
            <p:nvPr/>
          </p:nvSpPr>
          <p:spPr>
            <a:xfrm>
              <a:off x="5696425" y="5175575"/>
              <a:ext cx="32375" cy="39875"/>
            </a:xfrm>
            <a:custGeom>
              <a:avLst/>
              <a:gdLst/>
              <a:ahLst/>
              <a:cxnLst/>
              <a:rect l="l" t="t" r="r" b="b"/>
              <a:pathLst>
                <a:path w="1295" h="1595" extrusionOk="0">
                  <a:moveTo>
                    <a:pt x="405" y="1"/>
                  </a:moveTo>
                  <a:cubicBezTo>
                    <a:pt x="179" y="1"/>
                    <a:pt x="0" y="173"/>
                    <a:pt x="0" y="443"/>
                  </a:cubicBezTo>
                  <a:cubicBezTo>
                    <a:pt x="0" y="813"/>
                    <a:pt x="333" y="1331"/>
                    <a:pt x="666" y="1515"/>
                  </a:cubicBezTo>
                  <a:cubicBezTo>
                    <a:pt x="761" y="1568"/>
                    <a:pt x="854" y="1594"/>
                    <a:pt x="937" y="1594"/>
                  </a:cubicBezTo>
                  <a:cubicBezTo>
                    <a:pt x="1144" y="1594"/>
                    <a:pt x="1294" y="1436"/>
                    <a:pt x="1294" y="1146"/>
                  </a:cubicBezTo>
                  <a:cubicBezTo>
                    <a:pt x="1294" y="776"/>
                    <a:pt x="961" y="258"/>
                    <a:pt x="666" y="73"/>
                  </a:cubicBezTo>
                  <a:cubicBezTo>
                    <a:pt x="577" y="24"/>
                    <a:pt x="487" y="1"/>
                    <a:pt x="405" y="1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5576275" y="4904275"/>
              <a:ext cx="345700" cy="239875"/>
            </a:xfrm>
            <a:custGeom>
              <a:avLst/>
              <a:gdLst/>
              <a:ahLst/>
              <a:cxnLst/>
              <a:rect l="l" t="t" r="r" b="b"/>
              <a:pathLst>
                <a:path w="13828" h="9595" extrusionOk="0">
                  <a:moveTo>
                    <a:pt x="4298" y="1"/>
                  </a:moveTo>
                  <a:cubicBezTo>
                    <a:pt x="4242" y="1"/>
                    <a:pt x="4196" y="19"/>
                    <a:pt x="4178" y="56"/>
                  </a:cubicBezTo>
                  <a:lnTo>
                    <a:pt x="0" y="2459"/>
                  </a:lnTo>
                  <a:lnTo>
                    <a:pt x="9575" y="9595"/>
                  </a:lnTo>
                  <a:lnTo>
                    <a:pt x="13716" y="7191"/>
                  </a:lnTo>
                  <a:cubicBezTo>
                    <a:pt x="13790" y="7044"/>
                    <a:pt x="13827" y="6933"/>
                    <a:pt x="13827" y="6822"/>
                  </a:cubicBezTo>
                  <a:lnTo>
                    <a:pt x="13827" y="5971"/>
                  </a:lnTo>
                  <a:cubicBezTo>
                    <a:pt x="13827" y="5713"/>
                    <a:pt x="13605" y="5343"/>
                    <a:pt x="13346" y="5195"/>
                  </a:cubicBezTo>
                  <a:lnTo>
                    <a:pt x="4473" y="56"/>
                  </a:lnTo>
                  <a:cubicBezTo>
                    <a:pt x="4418" y="19"/>
                    <a:pt x="4353" y="1"/>
                    <a:pt x="4298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5669625" y="4917675"/>
              <a:ext cx="86900" cy="49025"/>
            </a:xfrm>
            <a:custGeom>
              <a:avLst/>
              <a:gdLst/>
              <a:ahLst/>
              <a:cxnLst/>
              <a:rect l="l" t="t" r="r" b="b"/>
              <a:pathLst>
                <a:path w="3476" h="1961" extrusionOk="0">
                  <a:moveTo>
                    <a:pt x="629" y="1"/>
                  </a:moveTo>
                  <a:lnTo>
                    <a:pt x="0" y="296"/>
                  </a:lnTo>
                  <a:lnTo>
                    <a:pt x="2884" y="1960"/>
                  </a:lnTo>
                  <a:lnTo>
                    <a:pt x="3475" y="1664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5574425" y="4963350"/>
              <a:ext cx="244950" cy="178550"/>
            </a:xfrm>
            <a:custGeom>
              <a:avLst/>
              <a:gdLst/>
              <a:ahLst/>
              <a:cxnLst/>
              <a:rect l="l" t="t" r="r" b="b"/>
              <a:pathLst>
                <a:path w="9798" h="7142" extrusionOk="0">
                  <a:moveTo>
                    <a:pt x="266" y="0"/>
                  </a:moveTo>
                  <a:cubicBezTo>
                    <a:pt x="117" y="0"/>
                    <a:pt x="0" y="130"/>
                    <a:pt x="0" y="318"/>
                  </a:cubicBezTo>
                  <a:lnTo>
                    <a:pt x="0" y="1168"/>
                  </a:lnTo>
                  <a:cubicBezTo>
                    <a:pt x="0" y="1427"/>
                    <a:pt x="185" y="1797"/>
                    <a:pt x="444" y="1945"/>
                  </a:cubicBezTo>
                  <a:lnTo>
                    <a:pt x="9317" y="7084"/>
                  </a:lnTo>
                  <a:cubicBezTo>
                    <a:pt x="9376" y="7123"/>
                    <a:pt x="9438" y="7142"/>
                    <a:pt x="9497" y="7142"/>
                  </a:cubicBezTo>
                  <a:cubicBezTo>
                    <a:pt x="9659" y="7142"/>
                    <a:pt x="9797" y="7004"/>
                    <a:pt x="9797" y="6788"/>
                  </a:cubicBezTo>
                  <a:lnTo>
                    <a:pt x="9797" y="5975"/>
                  </a:lnTo>
                  <a:cubicBezTo>
                    <a:pt x="9797" y="5679"/>
                    <a:pt x="9612" y="5309"/>
                    <a:pt x="9317" y="5198"/>
                  </a:cubicBezTo>
                  <a:lnTo>
                    <a:pt x="444" y="59"/>
                  </a:lnTo>
                  <a:cubicBezTo>
                    <a:pt x="383" y="19"/>
                    <a:pt x="322" y="0"/>
                    <a:pt x="266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5580875" y="4970025"/>
              <a:ext cx="232025" cy="163800"/>
            </a:xfrm>
            <a:custGeom>
              <a:avLst/>
              <a:gdLst/>
              <a:ahLst/>
              <a:cxnLst/>
              <a:rect l="l" t="t" r="r" b="b"/>
              <a:pathLst>
                <a:path w="9281" h="6552" extrusionOk="0">
                  <a:moveTo>
                    <a:pt x="176" y="0"/>
                  </a:moveTo>
                  <a:cubicBezTo>
                    <a:pt x="71" y="0"/>
                    <a:pt x="1" y="83"/>
                    <a:pt x="1" y="236"/>
                  </a:cubicBezTo>
                  <a:lnTo>
                    <a:pt x="1" y="901"/>
                  </a:lnTo>
                  <a:cubicBezTo>
                    <a:pt x="1" y="1123"/>
                    <a:pt x="149" y="1419"/>
                    <a:pt x="334" y="1493"/>
                  </a:cubicBezTo>
                  <a:lnTo>
                    <a:pt x="8985" y="6484"/>
                  </a:lnTo>
                  <a:cubicBezTo>
                    <a:pt x="9043" y="6530"/>
                    <a:pt x="9094" y="6551"/>
                    <a:pt x="9136" y="6551"/>
                  </a:cubicBezTo>
                  <a:cubicBezTo>
                    <a:pt x="9228" y="6551"/>
                    <a:pt x="9281" y="6451"/>
                    <a:pt x="9281" y="6299"/>
                  </a:cubicBezTo>
                  <a:lnTo>
                    <a:pt x="9281" y="5671"/>
                  </a:lnTo>
                  <a:cubicBezTo>
                    <a:pt x="9281" y="5412"/>
                    <a:pt x="9170" y="5153"/>
                    <a:pt x="8985" y="5042"/>
                  </a:cubicBezTo>
                  <a:lnTo>
                    <a:pt x="334" y="51"/>
                  </a:lnTo>
                  <a:cubicBezTo>
                    <a:pt x="276" y="17"/>
                    <a:pt x="223" y="0"/>
                    <a:pt x="1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5713975" y="5050600"/>
              <a:ext cx="12975" cy="31800"/>
            </a:xfrm>
            <a:custGeom>
              <a:avLst/>
              <a:gdLst/>
              <a:ahLst/>
              <a:cxnLst/>
              <a:rect l="l" t="t" r="r" b="b"/>
              <a:pathLst>
                <a:path w="519" h="1272" extrusionOk="0">
                  <a:moveTo>
                    <a:pt x="117" y="0"/>
                  </a:moveTo>
                  <a:cubicBezTo>
                    <a:pt x="40" y="0"/>
                    <a:pt x="1" y="95"/>
                    <a:pt x="1" y="229"/>
                  </a:cubicBezTo>
                  <a:lnTo>
                    <a:pt x="1" y="710"/>
                  </a:lnTo>
                  <a:cubicBezTo>
                    <a:pt x="1" y="895"/>
                    <a:pt x="75" y="1080"/>
                    <a:pt x="223" y="1191"/>
                  </a:cubicBezTo>
                  <a:lnTo>
                    <a:pt x="259" y="1228"/>
                  </a:lnTo>
                  <a:cubicBezTo>
                    <a:pt x="300" y="1258"/>
                    <a:pt x="338" y="1272"/>
                    <a:pt x="372" y="1272"/>
                  </a:cubicBezTo>
                  <a:cubicBezTo>
                    <a:pt x="460" y="1272"/>
                    <a:pt x="518" y="1177"/>
                    <a:pt x="518" y="1043"/>
                  </a:cubicBezTo>
                  <a:lnTo>
                    <a:pt x="518" y="525"/>
                  </a:lnTo>
                  <a:cubicBezTo>
                    <a:pt x="518" y="340"/>
                    <a:pt x="407" y="155"/>
                    <a:pt x="259" y="81"/>
                  </a:cubicBezTo>
                  <a:lnTo>
                    <a:pt x="223" y="44"/>
                  </a:lnTo>
                  <a:cubicBezTo>
                    <a:pt x="182" y="14"/>
                    <a:pt x="147" y="0"/>
                    <a:pt x="117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5729700" y="5062075"/>
              <a:ext cx="12950" cy="29575"/>
            </a:xfrm>
            <a:custGeom>
              <a:avLst/>
              <a:gdLst/>
              <a:ahLst/>
              <a:cxnLst/>
              <a:rect l="l" t="t" r="r" b="b"/>
              <a:pathLst>
                <a:path w="518" h="1183" extrusionOk="0">
                  <a:moveTo>
                    <a:pt x="153" y="1"/>
                  </a:moveTo>
                  <a:cubicBezTo>
                    <a:pt x="61" y="1"/>
                    <a:pt x="0" y="77"/>
                    <a:pt x="0" y="214"/>
                  </a:cubicBezTo>
                  <a:lnTo>
                    <a:pt x="0" y="621"/>
                  </a:lnTo>
                  <a:cubicBezTo>
                    <a:pt x="0" y="806"/>
                    <a:pt x="111" y="990"/>
                    <a:pt x="259" y="1101"/>
                  </a:cubicBezTo>
                  <a:lnTo>
                    <a:pt x="296" y="1138"/>
                  </a:lnTo>
                  <a:cubicBezTo>
                    <a:pt x="337" y="1169"/>
                    <a:pt x="372" y="1183"/>
                    <a:pt x="401" y="1183"/>
                  </a:cubicBezTo>
                  <a:cubicBezTo>
                    <a:pt x="479" y="1183"/>
                    <a:pt x="518" y="1087"/>
                    <a:pt x="518" y="953"/>
                  </a:cubicBezTo>
                  <a:lnTo>
                    <a:pt x="518" y="547"/>
                  </a:lnTo>
                  <a:cubicBezTo>
                    <a:pt x="518" y="362"/>
                    <a:pt x="444" y="177"/>
                    <a:pt x="296" y="66"/>
                  </a:cubicBezTo>
                  <a:lnTo>
                    <a:pt x="259" y="29"/>
                  </a:lnTo>
                  <a:cubicBezTo>
                    <a:pt x="221" y="10"/>
                    <a:pt x="185" y="1"/>
                    <a:pt x="153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5746325" y="5074625"/>
              <a:ext cx="12975" cy="26275"/>
            </a:xfrm>
            <a:custGeom>
              <a:avLst/>
              <a:gdLst/>
              <a:ahLst/>
              <a:cxnLst/>
              <a:rect l="l" t="t" r="r" b="b"/>
              <a:pathLst>
                <a:path w="519" h="1051" extrusionOk="0">
                  <a:moveTo>
                    <a:pt x="117" y="0"/>
                  </a:moveTo>
                  <a:cubicBezTo>
                    <a:pt x="39" y="0"/>
                    <a:pt x="1" y="96"/>
                    <a:pt x="1" y="230"/>
                  </a:cubicBezTo>
                  <a:lnTo>
                    <a:pt x="1" y="488"/>
                  </a:lnTo>
                  <a:cubicBezTo>
                    <a:pt x="1" y="673"/>
                    <a:pt x="75" y="858"/>
                    <a:pt x="222" y="969"/>
                  </a:cubicBezTo>
                  <a:lnTo>
                    <a:pt x="259" y="1006"/>
                  </a:lnTo>
                  <a:cubicBezTo>
                    <a:pt x="300" y="1036"/>
                    <a:pt x="338" y="1050"/>
                    <a:pt x="372" y="1050"/>
                  </a:cubicBezTo>
                  <a:cubicBezTo>
                    <a:pt x="460" y="1050"/>
                    <a:pt x="518" y="955"/>
                    <a:pt x="518" y="821"/>
                  </a:cubicBezTo>
                  <a:lnTo>
                    <a:pt x="518" y="525"/>
                  </a:lnTo>
                  <a:cubicBezTo>
                    <a:pt x="518" y="377"/>
                    <a:pt x="407" y="156"/>
                    <a:pt x="259" y="82"/>
                  </a:cubicBezTo>
                  <a:lnTo>
                    <a:pt x="222" y="45"/>
                  </a:lnTo>
                  <a:cubicBezTo>
                    <a:pt x="182" y="14"/>
                    <a:pt x="147" y="0"/>
                    <a:pt x="117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5762975" y="5088500"/>
              <a:ext cx="12950" cy="22550"/>
            </a:xfrm>
            <a:custGeom>
              <a:avLst/>
              <a:gdLst/>
              <a:ahLst/>
              <a:cxnLst/>
              <a:rect l="l" t="t" r="r" b="b"/>
              <a:pathLst>
                <a:path w="518" h="902" extrusionOk="0">
                  <a:moveTo>
                    <a:pt x="147" y="0"/>
                  </a:moveTo>
                  <a:cubicBezTo>
                    <a:pt x="58" y="0"/>
                    <a:pt x="0" y="95"/>
                    <a:pt x="0" y="229"/>
                  </a:cubicBezTo>
                  <a:lnTo>
                    <a:pt x="0" y="377"/>
                  </a:lnTo>
                  <a:cubicBezTo>
                    <a:pt x="0" y="525"/>
                    <a:pt x="111" y="747"/>
                    <a:pt x="259" y="821"/>
                  </a:cubicBezTo>
                  <a:lnTo>
                    <a:pt x="296" y="858"/>
                  </a:lnTo>
                  <a:cubicBezTo>
                    <a:pt x="337" y="888"/>
                    <a:pt x="372" y="902"/>
                    <a:pt x="401" y="902"/>
                  </a:cubicBezTo>
                  <a:cubicBezTo>
                    <a:pt x="479" y="902"/>
                    <a:pt x="518" y="807"/>
                    <a:pt x="518" y="673"/>
                  </a:cubicBezTo>
                  <a:lnTo>
                    <a:pt x="518" y="562"/>
                  </a:lnTo>
                  <a:cubicBezTo>
                    <a:pt x="518" y="377"/>
                    <a:pt x="444" y="192"/>
                    <a:pt x="296" y="81"/>
                  </a:cubicBezTo>
                  <a:lnTo>
                    <a:pt x="259" y="44"/>
                  </a:lnTo>
                  <a:cubicBezTo>
                    <a:pt x="218" y="14"/>
                    <a:pt x="180" y="0"/>
                    <a:pt x="147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5779600" y="5099975"/>
              <a:ext cx="12975" cy="20325"/>
            </a:xfrm>
            <a:custGeom>
              <a:avLst/>
              <a:gdLst/>
              <a:ahLst/>
              <a:cxnLst/>
              <a:rect l="l" t="t" r="r" b="b"/>
              <a:pathLst>
                <a:path w="519" h="813" extrusionOk="0">
                  <a:moveTo>
                    <a:pt x="138" y="1"/>
                  </a:moveTo>
                  <a:cubicBezTo>
                    <a:pt x="62" y="1"/>
                    <a:pt x="1" y="77"/>
                    <a:pt x="1" y="214"/>
                  </a:cubicBezTo>
                  <a:lnTo>
                    <a:pt x="1" y="288"/>
                  </a:lnTo>
                  <a:cubicBezTo>
                    <a:pt x="1" y="436"/>
                    <a:pt x="112" y="657"/>
                    <a:pt x="222" y="731"/>
                  </a:cubicBezTo>
                  <a:lnTo>
                    <a:pt x="296" y="768"/>
                  </a:lnTo>
                  <a:cubicBezTo>
                    <a:pt x="327" y="799"/>
                    <a:pt x="357" y="813"/>
                    <a:pt x="386" y="813"/>
                  </a:cubicBezTo>
                  <a:cubicBezTo>
                    <a:pt x="460" y="813"/>
                    <a:pt x="518" y="717"/>
                    <a:pt x="518" y="583"/>
                  </a:cubicBezTo>
                  <a:cubicBezTo>
                    <a:pt x="518" y="362"/>
                    <a:pt x="370" y="140"/>
                    <a:pt x="296" y="103"/>
                  </a:cubicBezTo>
                  <a:lnTo>
                    <a:pt x="222" y="29"/>
                  </a:lnTo>
                  <a:cubicBezTo>
                    <a:pt x="194" y="10"/>
                    <a:pt x="165" y="1"/>
                    <a:pt x="138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5796250" y="5109225"/>
              <a:ext cx="12025" cy="20325"/>
            </a:xfrm>
            <a:custGeom>
              <a:avLst/>
              <a:gdLst/>
              <a:ahLst/>
              <a:cxnLst/>
              <a:rect l="l" t="t" r="r" b="b"/>
              <a:pathLst>
                <a:path w="481" h="813" extrusionOk="0">
                  <a:moveTo>
                    <a:pt x="122" y="0"/>
                  </a:moveTo>
                  <a:cubicBezTo>
                    <a:pt x="41" y="0"/>
                    <a:pt x="0" y="76"/>
                    <a:pt x="0" y="213"/>
                  </a:cubicBezTo>
                  <a:lnTo>
                    <a:pt x="0" y="250"/>
                  </a:lnTo>
                  <a:cubicBezTo>
                    <a:pt x="0" y="435"/>
                    <a:pt x="74" y="620"/>
                    <a:pt x="222" y="731"/>
                  </a:cubicBezTo>
                  <a:lnTo>
                    <a:pt x="259" y="768"/>
                  </a:lnTo>
                  <a:cubicBezTo>
                    <a:pt x="300" y="799"/>
                    <a:pt x="335" y="812"/>
                    <a:pt x="364" y="812"/>
                  </a:cubicBezTo>
                  <a:cubicBezTo>
                    <a:pt x="442" y="812"/>
                    <a:pt x="481" y="717"/>
                    <a:pt x="481" y="583"/>
                  </a:cubicBezTo>
                  <a:cubicBezTo>
                    <a:pt x="481" y="361"/>
                    <a:pt x="407" y="140"/>
                    <a:pt x="259" y="66"/>
                  </a:cubicBezTo>
                  <a:lnTo>
                    <a:pt x="222" y="29"/>
                  </a:lnTo>
                  <a:cubicBezTo>
                    <a:pt x="184" y="10"/>
                    <a:pt x="150" y="0"/>
                    <a:pt x="122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5665000" y="5021425"/>
              <a:ext cx="12950" cy="33250"/>
            </a:xfrm>
            <a:custGeom>
              <a:avLst/>
              <a:gdLst/>
              <a:ahLst/>
              <a:cxnLst/>
              <a:rect l="l" t="t" r="r" b="b"/>
              <a:pathLst>
                <a:path w="518" h="1330" extrusionOk="0">
                  <a:moveTo>
                    <a:pt x="153" y="0"/>
                  </a:moveTo>
                  <a:cubicBezTo>
                    <a:pt x="61" y="0"/>
                    <a:pt x="0" y="76"/>
                    <a:pt x="0" y="213"/>
                  </a:cubicBezTo>
                  <a:lnTo>
                    <a:pt x="0" y="768"/>
                  </a:lnTo>
                  <a:cubicBezTo>
                    <a:pt x="0" y="953"/>
                    <a:pt x="111" y="1211"/>
                    <a:pt x="259" y="1248"/>
                  </a:cubicBezTo>
                  <a:lnTo>
                    <a:pt x="296" y="1285"/>
                  </a:lnTo>
                  <a:cubicBezTo>
                    <a:pt x="337" y="1316"/>
                    <a:pt x="372" y="1330"/>
                    <a:pt x="401" y="1330"/>
                  </a:cubicBezTo>
                  <a:cubicBezTo>
                    <a:pt x="479" y="1330"/>
                    <a:pt x="518" y="1235"/>
                    <a:pt x="518" y="1101"/>
                  </a:cubicBezTo>
                  <a:lnTo>
                    <a:pt x="518" y="546"/>
                  </a:lnTo>
                  <a:cubicBezTo>
                    <a:pt x="518" y="361"/>
                    <a:pt x="444" y="139"/>
                    <a:pt x="296" y="102"/>
                  </a:cubicBezTo>
                  <a:lnTo>
                    <a:pt x="259" y="28"/>
                  </a:lnTo>
                  <a:cubicBezTo>
                    <a:pt x="221" y="9"/>
                    <a:pt x="185" y="0"/>
                    <a:pt x="153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5649275" y="5015875"/>
              <a:ext cx="12975" cy="29550"/>
            </a:xfrm>
            <a:custGeom>
              <a:avLst/>
              <a:gdLst/>
              <a:ahLst/>
              <a:cxnLst/>
              <a:rect l="l" t="t" r="r" b="b"/>
              <a:pathLst>
                <a:path w="519" h="1182" extrusionOk="0">
                  <a:moveTo>
                    <a:pt x="123" y="0"/>
                  </a:moveTo>
                  <a:cubicBezTo>
                    <a:pt x="41" y="0"/>
                    <a:pt x="1" y="76"/>
                    <a:pt x="1" y="213"/>
                  </a:cubicBezTo>
                  <a:lnTo>
                    <a:pt x="1" y="620"/>
                  </a:lnTo>
                  <a:cubicBezTo>
                    <a:pt x="1" y="805"/>
                    <a:pt x="75" y="1027"/>
                    <a:pt x="223" y="1101"/>
                  </a:cubicBezTo>
                  <a:lnTo>
                    <a:pt x="260" y="1138"/>
                  </a:lnTo>
                  <a:cubicBezTo>
                    <a:pt x="300" y="1168"/>
                    <a:pt x="338" y="1182"/>
                    <a:pt x="372" y="1182"/>
                  </a:cubicBezTo>
                  <a:cubicBezTo>
                    <a:pt x="460" y="1182"/>
                    <a:pt x="518" y="1087"/>
                    <a:pt x="518" y="953"/>
                  </a:cubicBezTo>
                  <a:lnTo>
                    <a:pt x="518" y="546"/>
                  </a:lnTo>
                  <a:cubicBezTo>
                    <a:pt x="518" y="361"/>
                    <a:pt x="407" y="140"/>
                    <a:pt x="260" y="66"/>
                  </a:cubicBezTo>
                  <a:lnTo>
                    <a:pt x="223" y="29"/>
                  </a:lnTo>
                  <a:cubicBezTo>
                    <a:pt x="184" y="9"/>
                    <a:pt x="151" y="0"/>
                    <a:pt x="123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5631725" y="5009000"/>
              <a:ext cx="12950" cy="27200"/>
            </a:xfrm>
            <a:custGeom>
              <a:avLst/>
              <a:gdLst/>
              <a:ahLst/>
              <a:cxnLst/>
              <a:rect l="l" t="t" r="r" b="b"/>
              <a:pathLst>
                <a:path w="518" h="1088" extrusionOk="0">
                  <a:moveTo>
                    <a:pt x="184" y="1"/>
                  </a:moveTo>
                  <a:cubicBezTo>
                    <a:pt x="96" y="1"/>
                    <a:pt x="37" y="96"/>
                    <a:pt x="37" y="230"/>
                  </a:cubicBezTo>
                  <a:lnTo>
                    <a:pt x="37" y="525"/>
                  </a:lnTo>
                  <a:lnTo>
                    <a:pt x="0" y="525"/>
                  </a:lnTo>
                  <a:cubicBezTo>
                    <a:pt x="0" y="710"/>
                    <a:pt x="111" y="969"/>
                    <a:pt x="222" y="1006"/>
                  </a:cubicBezTo>
                  <a:lnTo>
                    <a:pt x="296" y="1043"/>
                  </a:lnTo>
                  <a:cubicBezTo>
                    <a:pt x="327" y="1074"/>
                    <a:pt x="357" y="1087"/>
                    <a:pt x="385" y="1087"/>
                  </a:cubicBezTo>
                  <a:cubicBezTo>
                    <a:pt x="460" y="1087"/>
                    <a:pt x="518" y="992"/>
                    <a:pt x="518" y="858"/>
                  </a:cubicBezTo>
                  <a:lnTo>
                    <a:pt x="518" y="599"/>
                  </a:lnTo>
                  <a:cubicBezTo>
                    <a:pt x="518" y="415"/>
                    <a:pt x="407" y="156"/>
                    <a:pt x="296" y="119"/>
                  </a:cubicBezTo>
                  <a:lnTo>
                    <a:pt x="296" y="45"/>
                  </a:lnTo>
                  <a:cubicBezTo>
                    <a:pt x="255" y="14"/>
                    <a:pt x="217" y="1"/>
                    <a:pt x="184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5616000" y="5004375"/>
              <a:ext cx="12050" cy="22575"/>
            </a:xfrm>
            <a:custGeom>
              <a:avLst/>
              <a:gdLst/>
              <a:ahLst/>
              <a:cxnLst/>
              <a:rect l="l" t="t" r="r" b="b"/>
              <a:pathLst>
                <a:path w="482" h="903" extrusionOk="0">
                  <a:moveTo>
                    <a:pt x="117" y="1"/>
                  </a:moveTo>
                  <a:cubicBezTo>
                    <a:pt x="40" y="1"/>
                    <a:pt x="1" y="96"/>
                    <a:pt x="1" y="230"/>
                  </a:cubicBezTo>
                  <a:lnTo>
                    <a:pt x="1" y="341"/>
                  </a:lnTo>
                  <a:cubicBezTo>
                    <a:pt x="1" y="526"/>
                    <a:pt x="75" y="784"/>
                    <a:pt x="223" y="821"/>
                  </a:cubicBezTo>
                  <a:lnTo>
                    <a:pt x="260" y="858"/>
                  </a:lnTo>
                  <a:cubicBezTo>
                    <a:pt x="300" y="889"/>
                    <a:pt x="335" y="903"/>
                    <a:pt x="365" y="903"/>
                  </a:cubicBezTo>
                  <a:cubicBezTo>
                    <a:pt x="443" y="903"/>
                    <a:pt x="481" y="807"/>
                    <a:pt x="481" y="673"/>
                  </a:cubicBezTo>
                  <a:lnTo>
                    <a:pt x="481" y="526"/>
                  </a:lnTo>
                  <a:cubicBezTo>
                    <a:pt x="481" y="341"/>
                    <a:pt x="407" y="119"/>
                    <a:pt x="260" y="82"/>
                  </a:cubicBezTo>
                  <a:lnTo>
                    <a:pt x="223" y="45"/>
                  </a:lnTo>
                  <a:cubicBezTo>
                    <a:pt x="182" y="14"/>
                    <a:pt x="147" y="1"/>
                    <a:pt x="117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5599375" y="4996950"/>
              <a:ext cx="12950" cy="20750"/>
            </a:xfrm>
            <a:custGeom>
              <a:avLst/>
              <a:gdLst/>
              <a:ahLst/>
              <a:cxnLst/>
              <a:rect l="l" t="t" r="r" b="b"/>
              <a:pathLst>
                <a:path w="518" h="830" extrusionOk="0">
                  <a:moveTo>
                    <a:pt x="169" y="0"/>
                  </a:moveTo>
                  <a:cubicBezTo>
                    <a:pt x="78" y="0"/>
                    <a:pt x="0" y="82"/>
                    <a:pt x="0" y="268"/>
                  </a:cubicBezTo>
                  <a:cubicBezTo>
                    <a:pt x="0" y="453"/>
                    <a:pt x="111" y="712"/>
                    <a:pt x="222" y="749"/>
                  </a:cubicBezTo>
                  <a:lnTo>
                    <a:pt x="296" y="786"/>
                  </a:lnTo>
                  <a:cubicBezTo>
                    <a:pt x="327" y="816"/>
                    <a:pt x="357" y="830"/>
                    <a:pt x="385" y="830"/>
                  </a:cubicBezTo>
                  <a:cubicBezTo>
                    <a:pt x="460" y="830"/>
                    <a:pt x="518" y="735"/>
                    <a:pt x="518" y="601"/>
                  </a:cubicBezTo>
                  <a:lnTo>
                    <a:pt x="518" y="527"/>
                  </a:lnTo>
                  <a:cubicBezTo>
                    <a:pt x="518" y="342"/>
                    <a:pt x="407" y="83"/>
                    <a:pt x="296" y="46"/>
                  </a:cubicBezTo>
                  <a:lnTo>
                    <a:pt x="222" y="9"/>
                  </a:lnTo>
                  <a:cubicBezTo>
                    <a:pt x="204" y="3"/>
                    <a:pt x="186" y="0"/>
                    <a:pt x="169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5583650" y="4987700"/>
              <a:ext cx="12050" cy="19450"/>
            </a:xfrm>
            <a:custGeom>
              <a:avLst/>
              <a:gdLst/>
              <a:ahLst/>
              <a:cxnLst/>
              <a:rect l="l" t="t" r="r" b="b"/>
              <a:pathLst>
                <a:path w="482" h="778" extrusionOk="0">
                  <a:moveTo>
                    <a:pt x="155" y="0"/>
                  </a:moveTo>
                  <a:cubicBezTo>
                    <a:pt x="52" y="0"/>
                    <a:pt x="1" y="77"/>
                    <a:pt x="1" y="231"/>
                  </a:cubicBezTo>
                  <a:cubicBezTo>
                    <a:pt x="1" y="416"/>
                    <a:pt x="75" y="638"/>
                    <a:pt x="223" y="712"/>
                  </a:cubicBezTo>
                  <a:lnTo>
                    <a:pt x="260" y="749"/>
                  </a:lnTo>
                  <a:cubicBezTo>
                    <a:pt x="298" y="768"/>
                    <a:pt x="331" y="777"/>
                    <a:pt x="359" y="777"/>
                  </a:cubicBezTo>
                  <a:cubicBezTo>
                    <a:pt x="441" y="777"/>
                    <a:pt x="481" y="701"/>
                    <a:pt x="481" y="564"/>
                  </a:cubicBezTo>
                  <a:lnTo>
                    <a:pt x="481" y="527"/>
                  </a:lnTo>
                  <a:cubicBezTo>
                    <a:pt x="481" y="342"/>
                    <a:pt x="407" y="83"/>
                    <a:pt x="260" y="46"/>
                  </a:cubicBezTo>
                  <a:lnTo>
                    <a:pt x="223" y="10"/>
                  </a:lnTo>
                  <a:cubicBezTo>
                    <a:pt x="198" y="3"/>
                    <a:pt x="175" y="0"/>
                    <a:pt x="155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5682550" y="5029525"/>
              <a:ext cx="27750" cy="46225"/>
            </a:xfrm>
            <a:custGeom>
              <a:avLst/>
              <a:gdLst/>
              <a:ahLst/>
              <a:cxnLst/>
              <a:rect l="l" t="t" r="r" b="b"/>
              <a:pathLst>
                <a:path w="1110" h="1849" extrusionOk="0">
                  <a:moveTo>
                    <a:pt x="1" y="0"/>
                  </a:moveTo>
                  <a:lnTo>
                    <a:pt x="1" y="1183"/>
                  </a:lnTo>
                  <a:lnTo>
                    <a:pt x="1110" y="1849"/>
                  </a:lnTo>
                  <a:lnTo>
                    <a:pt x="1110" y="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74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5685325" y="5037825"/>
              <a:ext cx="950" cy="7425"/>
            </a:xfrm>
            <a:custGeom>
              <a:avLst/>
              <a:gdLst/>
              <a:ahLst/>
              <a:cxnLst/>
              <a:rect l="l" t="t" r="r" b="b"/>
              <a:pathLst>
                <a:path w="38" h="297" extrusionOk="0">
                  <a:moveTo>
                    <a:pt x="1" y="1"/>
                  </a:moveTo>
                  <a:lnTo>
                    <a:pt x="1" y="38"/>
                  </a:lnTo>
                  <a:lnTo>
                    <a:pt x="1" y="223"/>
                  </a:lnTo>
                  <a:lnTo>
                    <a:pt x="1" y="297"/>
                  </a:lnTo>
                  <a:lnTo>
                    <a:pt x="38" y="260"/>
                  </a:lnTo>
                  <a:lnTo>
                    <a:pt x="38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5691800" y="5042450"/>
              <a:ext cx="950" cy="6500"/>
            </a:xfrm>
            <a:custGeom>
              <a:avLst/>
              <a:gdLst/>
              <a:ahLst/>
              <a:cxnLst/>
              <a:rect l="l" t="t" r="r" b="b"/>
              <a:pathLst>
                <a:path w="38" h="260" extrusionOk="0">
                  <a:moveTo>
                    <a:pt x="0" y="1"/>
                  </a:moveTo>
                  <a:lnTo>
                    <a:pt x="0" y="223"/>
                  </a:lnTo>
                  <a:lnTo>
                    <a:pt x="0" y="260"/>
                  </a:lnTo>
                  <a:lnTo>
                    <a:pt x="37" y="260"/>
                  </a:lnTo>
                  <a:lnTo>
                    <a:pt x="37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5685325" y="5045225"/>
              <a:ext cx="950" cy="8350"/>
            </a:xfrm>
            <a:custGeom>
              <a:avLst/>
              <a:gdLst/>
              <a:ahLst/>
              <a:cxnLst/>
              <a:rect l="l" t="t" r="r" b="b"/>
              <a:pathLst>
                <a:path w="38" h="334" extrusionOk="0">
                  <a:moveTo>
                    <a:pt x="1" y="1"/>
                  </a:moveTo>
                  <a:lnTo>
                    <a:pt x="1" y="75"/>
                  </a:lnTo>
                  <a:lnTo>
                    <a:pt x="1" y="296"/>
                  </a:lnTo>
                  <a:lnTo>
                    <a:pt x="1" y="333"/>
                  </a:lnTo>
                  <a:lnTo>
                    <a:pt x="38" y="333"/>
                  </a:lnTo>
                  <a:lnTo>
                    <a:pt x="38" y="1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5691800" y="5049850"/>
              <a:ext cx="950" cy="8350"/>
            </a:xfrm>
            <a:custGeom>
              <a:avLst/>
              <a:gdLst/>
              <a:ahLst/>
              <a:cxnLst/>
              <a:rect l="l" t="t" r="r" b="b"/>
              <a:pathLst>
                <a:path w="38" h="334" extrusionOk="0">
                  <a:moveTo>
                    <a:pt x="0" y="1"/>
                  </a:moveTo>
                  <a:lnTo>
                    <a:pt x="0" y="259"/>
                  </a:lnTo>
                  <a:lnTo>
                    <a:pt x="0" y="333"/>
                  </a:lnTo>
                  <a:lnTo>
                    <a:pt x="37" y="296"/>
                  </a:lnTo>
                  <a:lnTo>
                    <a:pt x="37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5685325" y="5053550"/>
              <a:ext cx="6500" cy="4650"/>
            </a:xfrm>
            <a:custGeom>
              <a:avLst/>
              <a:gdLst/>
              <a:ahLst/>
              <a:cxnLst/>
              <a:rect l="l" t="t" r="r" b="b"/>
              <a:pathLst>
                <a:path w="260" h="186" extrusionOk="0">
                  <a:moveTo>
                    <a:pt x="1" y="0"/>
                  </a:moveTo>
                  <a:lnTo>
                    <a:pt x="38" y="111"/>
                  </a:lnTo>
                  <a:lnTo>
                    <a:pt x="259" y="185"/>
                  </a:lnTo>
                  <a:lnTo>
                    <a:pt x="259" y="11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5685325" y="5035975"/>
              <a:ext cx="6500" cy="6500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38" y="1"/>
                  </a:moveTo>
                  <a:lnTo>
                    <a:pt x="1" y="75"/>
                  </a:lnTo>
                  <a:lnTo>
                    <a:pt x="38" y="112"/>
                  </a:lnTo>
                  <a:lnTo>
                    <a:pt x="259" y="260"/>
                  </a:lnTo>
                  <a:lnTo>
                    <a:pt x="259" y="186"/>
                  </a:lnTo>
                  <a:lnTo>
                    <a:pt x="259" y="149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5699200" y="5045225"/>
              <a:ext cx="1875" cy="8350"/>
            </a:xfrm>
            <a:custGeom>
              <a:avLst/>
              <a:gdLst/>
              <a:ahLst/>
              <a:cxnLst/>
              <a:rect l="l" t="t" r="r" b="b"/>
              <a:pathLst>
                <a:path w="75" h="334" extrusionOk="0">
                  <a:moveTo>
                    <a:pt x="37" y="1"/>
                  </a:moveTo>
                  <a:lnTo>
                    <a:pt x="0" y="75"/>
                  </a:lnTo>
                  <a:lnTo>
                    <a:pt x="0" y="296"/>
                  </a:lnTo>
                  <a:lnTo>
                    <a:pt x="37" y="333"/>
                  </a:lnTo>
                  <a:lnTo>
                    <a:pt x="74" y="333"/>
                  </a:lnTo>
                  <a:lnTo>
                    <a:pt x="74" y="11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5700125" y="5053550"/>
              <a:ext cx="6475" cy="4650"/>
            </a:xfrm>
            <a:custGeom>
              <a:avLst/>
              <a:gdLst/>
              <a:ahLst/>
              <a:cxnLst/>
              <a:rect l="l" t="t" r="r" b="b"/>
              <a:pathLst>
                <a:path w="259" h="186" extrusionOk="0">
                  <a:moveTo>
                    <a:pt x="0" y="0"/>
                  </a:moveTo>
                  <a:lnTo>
                    <a:pt x="37" y="111"/>
                  </a:lnTo>
                  <a:lnTo>
                    <a:pt x="222" y="185"/>
                  </a:lnTo>
                  <a:lnTo>
                    <a:pt x="259" y="185"/>
                  </a:lnTo>
                  <a:lnTo>
                    <a:pt x="222" y="11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5705650" y="5058175"/>
              <a:ext cx="2800" cy="8325"/>
            </a:xfrm>
            <a:custGeom>
              <a:avLst/>
              <a:gdLst/>
              <a:ahLst/>
              <a:cxnLst/>
              <a:rect l="l" t="t" r="r" b="b"/>
              <a:pathLst>
                <a:path w="112" h="333" extrusionOk="0">
                  <a:moveTo>
                    <a:pt x="1" y="0"/>
                  </a:moveTo>
                  <a:lnTo>
                    <a:pt x="1" y="222"/>
                  </a:lnTo>
                  <a:lnTo>
                    <a:pt x="38" y="333"/>
                  </a:lnTo>
                  <a:lnTo>
                    <a:pt x="112" y="296"/>
                  </a:lnTo>
                  <a:lnTo>
                    <a:pt x="112" y="3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5700125" y="5061875"/>
              <a:ext cx="6475" cy="4625"/>
            </a:xfrm>
            <a:custGeom>
              <a:avLst/>
              <a:gdLst/>
              <a:ahLst/>
              <a:cxnLst/>
              <a:rect l="l" t="t" r="r" b="b"/>
              <a:pathLst>
                <a:path w="259" h="185" extrusionOk="0">
                  <a:moveTo>
                    <a:pt x="0" y="0"/>
                  </a:moveTo>
                  <a:lnTo>
                    <a:pt x="37" y="74"/>
                  </a:lnTo>
                  <a:lnTo>
                    <a:pt x="222" y="185"/>
                  </a:lnTo>
                  <a:lnTo>
                    <a:pt x="259" y="185"/>
                  </a:lnTo>
                  <a:lnTo>
                    <a:pt x="222" y="7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5700125" y="5045225"/>
              <a:ext cx="6475" cy="4650"/>
            </a:xfrm>
            <a:custGeom>
              <a:avLst/>
              <a:gdLst/>
              <a:ahLst/>
              <a:cxnLst/>
              <a:rect l="l" t="t" r="r" b="b"/>
              <a:pathLst>
                <a:path w="259" h="186" extrusionOk="0">
                  <a:moveTo>
                    <a:pt x="0" y="1"/>
                  </a:moveTo>
                  <a:lnTo>
                    <a:pt x="37" y="112"/>
                  </a:lnTo>
                  <a:lnTo>
                    <a:pt x="222" y="186"/>
                  </a:lnTo>
                  <a:lnTo>
                    <a:pt x="259" y="186"/>
                  </a:lnTo>
                  <a:lnTo>
                    <a:pt x="222" y="11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5695500" y="5058175"/>
              <a:ext cx="950" cy="4650"/>
            </a:xfrm>
            <a:custGeom>
              <a:avLst/>
              <a:gdLst/>
              <a:ahLst/>
              <a:cxnLst/>
              <a:rect l="l" t="t" r="r" b="b"/>
              <a:pathLst>
                <a:path w="38" h="186" extrusionOk="0">
                  <a:moveTo>
                    <a:pt x="0" y="0"/>
                  </a:moveTo>
                  <a:lnTo>
                    <a:pt x="0" y="185"/>
                  </a:lnTo>
                  <a:lnTo>
                    <a:pt x="37" y="185"/>
                  </a:lnTo>
                  <a:lnTo>
                    <a:pt x="3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5714900" y="5000875"/>
              <a:ext cx="101700" cy="84125"/>
            </a:xfrm>
            <a:custGeom>
              <a:avLst/>
              <a:gdLst/>
              <a:ahLst/>
              <a:cxnLst/>
              <a:rect l="l" t="t" r="r" b="b"/>
              <a:pathLst>
                <a:path w="4068" h="3365" extrusionOk="0">
                  <a:moveTo>
                    <a:pt x="1" y="0"/>
                  </a:moveTo>
                  <a:lnTo>
                    <a:pt x="1" y="1035"/>
                  </a:lnTo>
                  <a:lnTo>
                    <a:pt x="4067" y="3364"/>
                  </a:lnTo>
                  <a:lnTo>
                    <a:pt x="4067" y="23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7"/>
            <p:cNvSpPr/>
            <p:nvPr/>
          </p:nvSpPr>
          <p:spPr>
            <a:xfrm>
              <a:off x="5816575" y="5010100"/>
              <a:ext cx="85975" cy="74900"/>
            </a:xfrm>
            <a:custGeom>
              <a:avLst/>
              <a:gdLst/>
              <a:ahLst/>
              <a:cxnLst/>
              <a:rect l="l" t="t" r="r" b="b"/>
              <a:pathLst>
                <a:path w="3439" h="2996" extrusionOk="0">
                  <a:moveTo>
                    <a:pt x="3439" y="1"/>
                  </a:moveTo>
                  <a:lnTo>
                    <a:pt x="0" y="1960"/>
                  </a:lnTo>
                  <a:lnTo>
                    <a:pt x="0" y="2995"/>
                  </a:lnTo>
                  <a:lnTo>
                    <a:pt x="3439" y="999"/>
                  </a:lnTo>
                  <a:lnTo>
                    <a:pt x="3439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5714900" y="4950950"/>
              <a:ext cx="187650" cy="108175"/>
            </a:xfrm>
            <a:custGeom>
              <a:avLst/>
              <a:gdLst/>
              <a:ahLst/>
              <a:cxnLst/>
              <a:rect l="l" t="t" r="r" b="b"/>
              <a:pathLst>
                <a:path w="7506" h="4327" extrusionOk="0">
                  <a:moveTo>
                    <a:pt x="3476" y="1"/>
                  </a:moveTo>
                  <a:lnTo>
                    <a:pt x="1" y="1997"/>
                  </a:lnTo>
                  <a:lnTo>
                    <a:pt x="4067" y="4326"/>
                  </a:lnTo>
                  <a:lnTo>
                    <a:pt x="7506" y="2367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5778675" y="4988150"/>
              <a:ext cx="61025" cy="33775"/>
            </a:xfrm>
            <a:custGeom>
              <a:avLst/>
              <a:gdLst/>
              <a:ahLst/>
              <a:cxnLst/>
              <a:rect l="l" t="t" r="r" b="b"/>
              <a:pathLst>
                <a:path w="2441" h="1351" extrusionOk="0">
                  <a:moveTo>
                    <a:pt x="273" y="1"/>
                  </a:moveTo>
                  <a:cubicBezTo>
                    <a:pt x="204" y="1"/>
                    <a:pt x="130" y="10"/>
                    <a:pt x="75" y="28"/>
                  </a:cubicBezTo>
                  <a:cubicBezTo>
                    <a:pt x="1" y="139"/>
                    <a:pt x="1" y="213"/>
                    <a:pt x="75" y="250"/>
                  </a:cubicBezTo>
                  <a:lnTo>
                    <a:pt x="1923" y="1322"/>
                  </a:lnTo>
                  <a:cubicBezTo>
                    <a:pt x="1979" y="1341"/>
                    <a:pt x="2053" y="1350"/>
                    <a:pt x="2122" y="1350"/>
                  </a:cubicBezTo>
                  <a:cubicBezTo>
                    <a:pt x="2191" y="1350"/>
                    <a:pt x="2256" y="1341"/>
                    <a:pt x="2293" y="1322"/>
                  </a:cubicBezTo>
                  <a:cubicBezTo>
                    <a:pt x="2441" y="1285"/>
                    <a:pt x="2441" y="1138"/>
                    <a:pt x="2293" y="1101"/>
                  </a:cubicBezTo>
                  <a:lnTo>
                    <a:pt x="444" y="28"/>
                  </a:lnTo>
                  <a:cubicBezTo>
                    <a:pt x="407" y="10"/>
                    <a:pt x="343" y="1"/>
                    <a:pt x="273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5738925" y="5028600"/>
              <a:ext cx="18525" cy="10175"/>
            </a:xfrm>
            <a:custGeom>
              <a:avLst/>
              <a:gdLst/>
              <a:ahLst/>
              <a:cxnLst/>
              <a:rect l="l" t="t" r="r" b="b"/>
              <a:pathLst>
                <a:path w="741" h="407" extrusionOk="0">
                  <a:moveTo>
                    <a:pt x="260" y="0"/>
                  </a:moveTo>
                  <a:lnTo>
                    <a:pt x="1" y="111"/>
                  </a:lnTo>
                  <a:lnTo>
                    <a:pt x="518" y="407"/>
                  </a:lnTo>
                  <a:lnTo>
                    <a:pt x="740" y="259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5751875" y="5035075"/>
              <a:ext cx="5575" cy="14800"/>
            </a:xfrm>
            <a:custGeom>
              <a:avLst/>
              <a:gdLst/>
              <a:ahLst/>
              <a:cxnLst/>
              <a:rect l="l" t="t" r="r" b="b"/>
              <a:pathLst>
                <a:path w="223" h="592" extrusionOk="0">
                  <a:moveTo>
                    <a:pt x="222" y="0"/>
                  </a:moveTo>
                  <a:lnTo>
                    <a:pt x="0" y="148"/>
                  </a:lnTo>
                  <a:lnTo>
                    <a:pt x="0" y="592"/>
                  </a:lnTo>
                  <a:lnTo>
                    <a:pt x="222" y="48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5738925" y="5031375"/>
              <a:ext cx="12975" cy="18500"/>
            </a:xfrm>
            <a:custGeom>
              <a:avLst/>
              <a:gdLst/>
              <a:ahLst/>
              <a:cxnLst/>
              <a:rect l="l" t="t" r="r" b="b"/>
              <a:pathLst>
                <a:path w="519" h="740" extrusionOk="0">
                  <a:moveTo>
                    <a:pt x="1" y="0"/>
                  </a:moveTo>
                  <a:lnTo>
                    <a:pt x="1" y="481"/>
                  </a:lnTo>
                  <a:lnTo>
                    <a:pt x="518" y="740"/>
                  </a:lnTo>
                  <a:lnTo>
                    <a:pt x="518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5740775" y="5035975"/>
              <a:ext cx="10200" cy="12050"/>
            </a:xfrm>
            <a:custGeom>
              <a:avLst/>
              <a:gdLst/>
              <a:ahLst/>
              <a:cxnLst/>
              <a:rect l="l" t="t" r="r" b="b"/>
              <a:pathLst>
                <a:path w="408" h="482" extrusionOk="0">
                  <a:moveTo>
                    <a:pt x="1" y="1"/>
                  </a:moveTo>
                  <a:lnTo>
                    <a:pt x="1" y="260"/>
                  </a:lnTo>
                  <a:lnTo>
                    <a:pt x="408" y="482"/>
                  </a:lnTo>
                  <a:lnTo>
                    <a:pt x="408" y="260"/>
                  </a:lnTo>
                  <a:lnTo>
                    <a:pt x="297" y="186"/>
                  </a:lnTo>
                  <a:lnTo>
                    <a:pt x="297" y="149"/>
                  </a:lnTo>
                  <a:lnTo>
                    <a:pt x="75" y="1"/>
                  </a:lnTo>
                  <a:lnTo>
                    <a:pt x="75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7"/>
            <p:cNvSpPr/>
            <p:nvPr/>
          </p:nvSpPr>
          <p:spPr>
            <a:xfrm>
              <a:off x="5747250" y="5023975"/>
              <a:ext cx="950" cy="2575"/>
            </a:xfrm>
            <a:custGeom>
              <a:avLst/>
              <a:gdLst/>
              <a:ahLst/>
              <a:cxnLst/>
              <a:rect l="l" t="t" r="r" b="b"/>
              <a:pathLst>
                <a:path w="38" h="103" extrusionOk="0">
                  <a:moveTo>
                    <a:pt x="1" y="0"/>
                  </a:moveTo>
                  <a:lnTo>
                    <a:pt x="1" y="74"/>
                  </a:lnTo>
                  <a:cubicBezTo>
                    <a:pt x="19" y="93"/>
                    <a:pt x="28" y="102"/>
                    <a:pt x="33" y="102"/>
                  </a:cubicBezTo>
                  <a:cubicBezTo>
                    <a:pt x="38" y="102"/>
                    <a:pt x="38" y="93"/>
                    <a:pt x="38" y="74"/>
                  </a:cubicBezTo>
                  <a:cubicBezTo>
                    <a:pt x="38" y="37"/>
                    <a:pt x="38" y="37"/>
                    <a:pt x="1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7"/>
            <p:cNvSpPr/>
            <p:nvPr/>
          </p:nvSpPr>
          <p:spPr>
            <a:xfrm>
              <a:off x="5748175" y="5025825"/>
              <a:ext cx="2800" cy="280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1" y="0"/>
                  </a:moveTo>
                  <a:cubicBezTo>
                    <a:pt x="1" y="37"/>
                    <a:pt x="75" y="111"/>
                    <a:pt x="75" y="111"/>
                  </a:cubicBezTo>
                  <a:cubicBezTo>
                    <a:pt x="112" y="111"/>
                    <a:pt x="112" y="111"/>
                    <a:pt x="112" y="37"/>
                  </a:cubicBezTo>
                  <a:cubicBezTo>
                    <a:pt x="112" y="0"/>
                    <a:pt x="75" y="0"/>
                    <a:pt x="1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5750025" y="5025825"/>
              <a:ext cx="1875" cy="3725"/>
            </a:xfrm>
            <a:custGeom>
              <a:avLst/>
              <a:gdLst/>
              <a:ahLst/>
              <a:cxnLst/>
              <a:rect l="l" t="t" r="r" b="b"/>
              <a:pathLst>
                <a:path w="75" h="149" extrusionOk="0">
                  <a:moveTo>
                    <a:pt x="38" y="0"/>
                  </a:moveTo>
                  <a:lnTo>
                    <a:pt x="1" y="111"/>
                  </a:lnTo>
                  <a:lnTo>
                    <a:pt x="38" y="111"/>
                  </a:lnTo>
                  <a:lnTo>
                    <a:pt x="38" y="148"/>
                  </a:lnTo>
                  <a:lnTo>
                    <a:pt x="74" y="148"/>
                  </a:lnTo>
                  <a:lnTo>
                    <a:pt x="74" y="3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7"/>
            <p:cNvSpPr/>
            <p:nvPr/>
          </p:nvSpPr>
          <p:spPr>
            <a:xfrm>
              <a:off x="5754650" y="5028600"/>
              <a:ext cx="950" cy="950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0" y="37"/>
                  </a:lnTo>
                  <a:lnTo>
                    <a:pt x="3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5756500" y="5029525"/>
              <a:ext cx="950" cy="1875"/>
            </a:xfrm>
            <a:custGeom>
              <a:avLst/>
              <a:gdLst/>
              <a:ahLst/>
              <a:cxnLst/>
              <a:rect l="l" t="t" r="r" b="b"/>
              <a:pathLst>
                <a:path w="38" h="75" extrusionOk="0">
                  <a:moveTo>
                    <a:pt x="0" y="0"/>
                  </a:moveTo>
                  <a:cubicBezTo>
                    <a:pt x="37" y="37"/>
                    <a:pt x="37" y="37"/>
                    <a:pt x="37" y="74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5765750" y="5043375"/>
              <a:ext cx="5550" cy="14825"/>
            </a:xfrm>
            <a:custGeom>
              <a:avLst/>
              <a:gdLst/>
              <a:ahLst/>
              <a:cxnLst/>
              <a:rect l="l" t="t" r="r" b="b"/>
              <a:pathLst>
                <a:path w="222" h="593" extrusionOk="0">
                  <a:moveTo>
                    <a:pt x="222" y="1"/>
                  </a:moveTo>
                  <a:lnTo>
                    <a:pt x="0" y="149"/>
                  </a:lnTo>
                  <a:lnTo>
                    <a:pt x="0" y="592"/>
                  </a:lnTo>
                  <a:lnTo>
                    <a:pt x="222" y="444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5756500" y="5037825"/>
              <a:ext cx="14800" cy="9275"/>
            </a:xfrm>
            <a:custGeom>
              <a:avLst/>
              <a:gdLst/>
              <a:ahLst/>
              <a:cxnLst/>
              <a:rect l="l" t="t" r="r" b="b"/>
              <a:pathLst>
                <a:path w="592" h="371" extrusionOk="0">
                  <a:moveTo>
                    <a:pt x="222" y="1"/>
                  </a:moveTo>
                  <a:lnTo>
                    <a:pt x="0" y="112"/>
                  </a:lnTo>
                  <a:lnTo>
                    <a:pt x="370" y="371"/>
                  </a:lnTo>
                  <a:lnTo>
                    <a:pt x="592" y="223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5756500" y="5040600"/>
              <a:ext cx="9275" cy="17600"/>
            </a:xfrm>
            <a:custGeom>
              <a:avLst/>
              <a:gdLst/>
              <a:ahLst/>
              <a:cxnLst/>
              <a:rect l="l" t="t" r="r" b="b"/>
              <a:pathLst>
                <a:path w="371" h="704" extrusionOk="0">
                  <a:moveTo>
                    <a:pt x="0" y="1"/>
                  </a:moveTo>
                  <a:lnTo>
                    <a:pt x="0" y="481"/>
                  </a:lnTo>
                  <a:lnTo>
                    <a:pt x="370" y="703"/>
                  </a:lnTo>
                  <a:lnTo>
                    <a:pt x="370" y="2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5757425" y="5045225"/>
              <a:ext cx="7425" cy="11125"/>
            </a:xfrm>
            <a:custGeom>
              <a:avLst/>
              <a:gdLst/>
              <a:ahLst/>
              <a:cxnLst/>
              <a:rect l="l" t="t" r="r" b="b"/>
              <a:pathLst>
                <a:path w="297" h="445" extrusionOk="0">
                  <a:moveTo>
                    <a:pt x="0" y="1"/>
                  </a:moveTo>
                  <a:lnTo>
                    <a:pt x="0" y="259"/>
                  </a:lnTo>
                  <a:lnTo>
                    <a:pt x="296" y="444"/>
                  </a:lnTo>
                  <a:lnTo>
                    <a:pt x="296" y="186"/>
                  </a:lnTo>
                  <a:lnTo>
                    <a:pt x="185" y="149"/>
                  </a:lnTo>
                  <a:lnTo>
                    <a:pt x="185" y="112"/>
                  </a:lnTo>
                  <a:lnTo>
                    <a:pt x="74" y="1"/>
                  </a:lnTo>
                  <a:lnTo>
                    <a:pt x="74" y="1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5765750" y="5033225"/>
              <a:ext cx="3700" cy="5550"/>
            </a:xfrm>
            <a:custGeom>
              <a:avLst/>
              <a:gdLst/>
              <a:ahLst/>
              <a:cxnLst/>
              <a:rect l="l" t="t" r="r" b="b"/>
              <a:pathLst>
                <a:path w="148" h="222" extrusionOk="0">
                  <a:moveTo>
                    <a:pt x="37" y="0"/>
                  </a:moveTo>
                  <a:lnTo>
                    <a:pt x="0" y="185"/>
                  </a:lnTo>
                  <a:lnTo>
                    <a:pt x="37" y="185"/>
                  </a:lnTo>
                  <a:lnTo>
                    <a:pt x="37" y="111"/>
                  </a:lnTo>
                  <a:lnTo>
                    <a:pt x="37" y="74"/>
                  </a:lnTo>
                  <a:cubicBezTo>
                    <a:pt x="37" y="74"/>
                    <a:pt x="111" y="111"/>
                    <a:pt x="37" y="111"/>
                  </a:cubicBezTo>
                  <a:lnTo>
                    <a:pt x="111" y="185"/>
                  </a:lnTo>
                  <a:lnTo>
                    <a:pt x="111" y="222"/>
                  </a:lnTo>
                  <a:lnTo>
                    <a:pt x="148" y="22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5779600" y="5051700"/>
              <a:ext cx="5575" cy="14800"/>
            </a:xfrm>
            <a:custGeom>
              <a:avLst/>
              <a:gdLst/>
              <a:ahLst/>
              <a:cxnLst/>
              <a:rect l="l" t="t" r="r" b="b"/>
              <a:pathLst>
                <a:path w="223" h="592" extrusionOk="0">
                  <a:moveTo>
                    <a:pt x="222" y="0"/>
                  </a:moveTo>
                  <a:lnTo>
                    <a:pt x="1" y="111"/>
                  </a:lnTo>
                  <a:lnTo>
                    <a:pt x="1" y="592"/>
                  </a:lnTo>
                  <a:lnTo>
                    <a:pt x="222" y="444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5769425" y="5045225"/>
              <a:ext cx="15750" cy="9275"/>
            </a:xfrm>
            <a:custGeom>
              <a:avLst/>
              <a:gdLst/>
              <a:ahLst/>
              <a:cxnLst/>
              <a:rect l="l" t="t" r="r" b="b"/>
              <a:pathLst>
                <a:path w="630" h="371" extrusionOk="0">
                  <a:moveTo>
                    <a:pt x="223" y="1"/>
                  </a:moveTo>
                  <a:lnTo>
                    <a:pt x="1" y="149"/>
                  </a:lnTo>
                  <a:lnTo>
                    <a:pt x="408" y="370"/>
                  </a:lnTo>
                  <a:lnTo>
                    <a:pt x="629" y="25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5769425" y="5048925"/>
              <a:ext cx="10200" cy="17575"/>
            </a:xfrm>
            <a:custGeom>
              <a:avLst/>
              <a:gdLst/>
              <a:ahLst/>
              <a:cxnLst/>
              <a:rect l="l" t="t" r="r" b="b"/>
              <a:pathLst>
                <a:path w="408" h="703" extrusionOk="0">
                  <a:moveTo>
                    <a:pt x="1" y="1"/>
                  </a:moveTo>
                  <a:lnTo>
                    <a:pt x="1" y="481"/>
                  </a:lnTo>
                  <a:lnTo>
                    <a:pt x="408" y="703"/>
                  </a:lnTo>
                  <a:lnTo>
                    <a:pt x="408" y="2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5770350" y="5053550"/>
              <a:ext cx="8350" cy="9275"/>
            </a:xfrm>
            <a:custGeom>
              <a:avLst/>
              <a:gdLst/>
              <a:ahLst/>
              <a:cxnLst/>
              <a:rect l="l" t="t" r="r" b="b"/>
              <a:pathLst>
                <a:path w="334" h="371" extrusionOk="0">
                  <a:moveTo>
                    <a:pt x="1" y="0"/>
                  </a:moveTo>
                  <a:lnTo>
                    <a:pt x="1" y="222"/>
                  </a:lnTo>
                  <a:lnTo>
                    <a:pt x="334" y="370"/>
                  </a:lnTo>
                  <a:lnTo>
                    <a:pt x="334" y="185"/>
                  </a:lnTo>
                  <a:lnTo>
                    <a:pt x="223" y="148"/>
                  </a:lnTo>
                  <a:lnTo>
                    <a:pt x="223" y="111"/>
                  </a:lnTo>
                  <a:lnTo>
                    <a:pt x="112" y="0"/>
                  </a:lnTo>
                  <a:lnTo>
                    <a:pt x="112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5779600" y="5040600"/>
              <a:ext cx="3725" cy="7200"/>
            </a:xfrm>
            <a:custGeom>
              <a:avLst/>
              <a:gdLst/>
              <a:ahLst/>
              <a:cxnLst/>
              <a:rect l="l" t="t" r="r" b="b"/>
              <a:pathLst>
                <a:path w="149" h="288" extrusionOk="0">
                  <a:moveTo>
                    <a:pt x="1" y="1"/>
                  </a:moveTo>
                  <a:lnTo>
                    <a:pt x="38" y="75"/>
                  </a:lnTo>
                  <a:lnTo>
                    <a:pt x="38" y="1"/>
                  </a:lnTo>
                  <a:close/>
                  <a:moveTo>
                    <a:pt x="38" y="75"/>
                  </a:moveTo>
                  <a:lnTo>
                    <a:pt x="38" y="149"/>
                  </a:lnTo>
                  <a:cubicBezTo>
                    <a:pt x="38" y="149"/>
                    <a:pt x="112" y="186"/>
                    <a:pt x="38" y="186"/>
                  </a:cubicBezTo>
                  <a:lnTo>
                    <a:pt x="112" y="260"/>
                  </a:lnTo>
                  <a:cubicBezTo>
                    <a:pt x="112" y="278"/>
                    <a:pt x="121" y="287"/>
                    <a:pt x="130" y="287"/>
                  </a:cubicBezTo>
                  <a:cubicBezTo>
                    <a:pt x="139" y="287"/>
                    <a:pt x="148" y="278"/>
                    <a:pt x="148" y="260"/>
                  </a:cubicBezTo>
                  <a:lnTo>
                    <a:pt x="112" y="186"/>
                  </a:lnTo>
                  <a:lnTo>
                    <a:pt x="112" y="149"/>
                  </a:lnTo>
                  <a:cubicBezTo>
                    <a:pt x="112" y="112"/>
                    <a:pt x="112" y="75"/>
                    <a:pt x="38" y="75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5792550" y="5059100"/>
              <a:ext cx="5550" cy="13875"/>
            </a:xfrm>
            <a:custGeom>
              <a:avLst/>
              <a:gdLst/>
              <a:ahLst/>
              <a:cxnLst/>
              <a:rect l="l" t="t" r="r" b="b"/>
              <a:pathLst>
                <a:path w="222" h="555" extrusionOk="0">
                  <a:moveTo>
                    <a:pt x="222" y="0"/>
                  </a:moveTo>
                  <a:lnTo>
                    <a:pt x="0" y="148"/>
                  </a:lnTo>
                  <a:lnTo>
                    <a:pt x="0" y="555"/>
                  </a:lnTo>
                  <a:lnTo>
                    <a:pt x="222" y="444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5783300" y="5053550"/>
              <a:ext cx="14800" cy="9275"/>
            </a:xfrm>
            <a:custGeom>
              <a:avLst/>
              <a:gdLst/>
              <a:ahLst/>
              <a:cxnLst/>
              <a:rect l="l" t="t" r="r" b="b"/>
              <a:pathLst>
                <a:path w="592" h="371" extrusionOk="0">
                  <a:moveTo>
                    <a:pt x="222" y="0"/>
                  </a:moveTo>
                  <a:lnTo>
                    <a:pt x="0" y="148"/>
                  </a:lnTo>
                  <a:lnTo>
                    <a:pt x="370" y="370"/>
                  </a:lnTo>
                  <a:lnTo>
                    <a:pt x="592" y="22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5783300" y="5057250"/>
              <a:ext cx="9275" cy="15725"/>
            </a:xfrm>
            <a:custGeom>
              <a:avLst/>
              <a:gdLst/>
              <a:ahLst/>
              <a:cxnLst/>
              <a:rect l="l" t="t" r="r" b="b"/>
              <a:pathLst>
                <a:path w="371" h="629" extrusionOk="0">
                  <a:moveTo>
                    <a:pt x="0" y="0"/>
                  </a:moveTo>
                  <a:lnTo>
                    <a:pt x="0" y="407"/>
                  </a:lnTo>
                  <a:lnTo>
                    <a:pt x="370" y="629"/>
                  </a:lnTo>
                  <a:lnTo>
                    <a:pt x="370" y="2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5784225" y="5061875"/>
              <a:ext cx="7425" cy="9250"/>
            </a:xfrm>
            <a:custGeom>
              <a:avLst/>
              <a:gdLst/>
              <a:ahLst/>
              <a:cxnLst/>
              <a:rect l="l" t="t" r="r" b="b"/>
              <a:pathLst>
                <a:path w="297" h="370" extrusionOk="0">
                  <a:moveTo>
                    <a:pt x="0" y="0"/>
                  </a:moveTo>
                  <a:lnTo>
                    <a:pt x="0" y="185"/>
                  </a:lnTo>
                  <a:lnTo>
                    <a:pt x="296" y="370"/>
                  </a:lnTo>
                  <a:lnTo>
                    <a:pt x="296" y="185"/>
                  </a:lnTo>
                  <a:lnTo>
                    <a:pt x="222" y="148"/>
                  </a:lnTo>
                  <a:lnTo>
                    <a:pt x="222" y="37"/>
                  </a:lnTo>
                  <a:lnTo>
                    <a:pt x="111" y="0"/>
                  </a:lnTo>
                  <a:lnTo>
                    <a:pt x="111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5792550" y="5048550"/>
              <a:ext cx="3725" cy="5025"/>
            </a:xfrm>
            <a:custGeom>
              <a:avLst/>
              <a:gdLst/>
              <a:ahLst/>
              <a:cxnLst/>
              <a:rect l="l" t="t" r="r" b="b"/>
              <a:pathLst>
                <a:path w="149" h="201" extrusionOk="0">
                  <a:moveTo>
                    <a:pt x="43" y="0"/>
                  </a:moveTo>
                  <a:cubicBezTo>
                    <a:pt x="19" y="0"/>
                    <a:pt x="0" y="26"/>
                    <a:pt x="0" y="53"/>
                  </a:cubicBezTo>
                  <a:cubicBezTo>
                    <a:pt x="37" y="53"/>
                    <a:pt x="74" y="53"/>
                    <a:pt x="74" y="16"/>
                  </a:cubicBezTo>
                  <a:cubicBezTo>
                    <a:pt x="63" y="5"/>
                    <a:pt x="52" y="0"/>
                    <a:pt x="43" y="0"/>
                  </a:cubicBezTo>
                  <a:close/>
                  <a:moveTo>
                    <a:pt x="74" y="16"/>
                  </a:moveTo>
                  <a:lnTo>
                    <a:pt x="148" y="53"/>
                  </a:lnTo>
                  <a:cubicBezTo>
                    <a:pt x="148" y="53"/>
                    <a:pt x="148" y="16"/>
                    <a:pt x="74" y="16"/>
                  </a:cubicBezTo>
                  <a:close/>
                  <a:moveTo>
                    <a:pt x="0" y="53"/>
                  </a:moveTo>
                  <a:cubicBezTo>
                    <a:pt x="0" y="163"/>
                    <a:pt x="37" y="200"/>
                    <a:pt x="74" y="200"/>
                  </a:cubicBezTo>
                  <a:lnTo>
                    <a:pt x="148" y="200"/>
                  </a:lnTo>
                  <a:lnTo>
                    <a:pt x="148" y="163"/>
                  </a:lnTo>
                  <a:lnTo>
                    <a:pt x="74" y="163"/>
                  </a:lnTo>
                  <a:cubicBezTo>
                    <a:pt x="37" y="163"/>
                    <a:pt x="37" y="126"/>
                    <a:pt x="0" y="5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5806400" y="5066500"/>
              <a:ext cx="5575" cy="14800"/>
            </a:xfrm>
            <a:custGeom>
              <a:avLst/>
              <a:gdLst/>
              <a:ahLst/>
              <a:cxnLst/>
              <a:rect l="l" t="t" r="r" b="b"/>
              <a:pathLst>
                <a:path w="223" h="592" extrusionOk="0">
                  <a:moveTo>
                    <a:pt x="223" y="0"/>
                  </a:moveTo>
                  <a:lnTo>
                    <a:pt x="1" y="148"/>
                  </a:lnTo>
                  <a:lnTo>
                    <a:pt x="1" y="592"/>
                  </a:lnTo>
                  <a:lnTo>
                    <a:pt x="223" y="44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5797175" y="5061875"/>
              <a:ext cx="14800" cy="8325"/>
            </a:xfrm>
            <a:custGeom>
              <a:avLst/>
              <a:gdLst/>
              <a:ahLst/>
              <a:cxnLst/>
              <a:rect l="l" t="t" r="r" b="b"/>
              <a:pathLst>
                <a:path w="592" h="333" extrusionOk="0">
                  <a:moveTo>
                    <a:pt x="222" y="0"/>
                  </a:moveTo>
                  <a:lnTo>
                    <a:pt x="0" y="74"/>
                  </a:lnTo>
                  <a:lnTo>
                    <a:pt x="370" y="333"/>
                  </a:lnTo>
                  <a:lnTo>
                    <a:pt x="592" y="18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5797175" y="5063725"/>
              <a:ext cx="9250" cy="17575"/>
            </a:xfrm>
            <a:custGeom>
              <a:avLst/>
              <a:gdLst/>
              <a:ahLst/>
              <a:cxnLst/>
              <a:rect l="l" t="t" r="r" b="b"/>
              <a:pathLst>
                <a:path w="370" h="703" extrusionOk="0">
                  <a:moveTo>
                    <a:pt x="0" y="0"/>
                  </a:moveTo>
                  <a:lnTo>
                    <a:pt x="0" y="481"/>
                  </a:lnTo>
                  <a:lnTo>
                    <a:pt x="370" y="703"/>
                  </a:lnTo>
                  <a:lnTo>
                    <a:pt x="370" y="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5798100" y="5068325"/>
              <a:ext cx="7400" cy="11125"/>
            </a:xfrm>
            <a:custGeom>
              <a:avLst/>
              <a:gdLst/>
              <a:ahLst/>
              <a:cxnLst/>
              <a:rect l="l" t="t" r="r" b="b"/>
              <a:pathLst>
                <a:path w="296" h="445" extrusionOk="0">
                  <a:moveTo>
                    <a:pt x="37" y="1"/>
                  </a:moveTo>
                  <a:lnTo>
                    <a:pt x="37" y="112"/>
                  </a:lnTo>
                  <a:lnTo>
                    <a:pt x="0" y="75"/>
                  </a:lnTo>
                  <a:lnTo>
                    <a:pt x="0" y="260"/>
                  </a:lnTo>
                  <a:lnTo>
                    <a:pt x="296" y="445"/>
                  </a:lnTo>
                  <a:lnTo>
                    <a:pt x="296" y="260"/>
                  </a:lnTo>
                  <a:lnTo>
                    <a:pt x="185" y="186"/>
                  </a:lnTo>
                  <a:lnTo>
                    <a:pt x="185" y="11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5806400" y="5056325"/>
              <a:ext cx="3725" cy="5000"/>
            </a:xfrm>
            <a:custGeom>
              <a:avLst/>
              <a:gdLst/>
              <a:ahLst/>
              <a:cxnLst/>
              <a:rect l="l" t="t" r="r" b="b"/>
              <a:pathLst>
                <a:path w="149" h="200" extrusionOk="0">
                  <a:moveTo>
                    <a:pt x="1" y="0"/>
                  </a:moveTo>
                  <a:lnTo>
                    <a:pt x="1" y="111"/>
                  </a:lnTo>
                  <a:lnTo>
                    <a:pt x="38" y="185"/>
                  </a:lnTo>
                  <a:lnTo>
                    <a:pt x="38" y="74"/>
                  </a:lnTo>
                  <a:cubicBezTo>
                    <a:pt x="75" y="74"/>
                    <a:pt x="75" y="74"/>
                    <a:pt x="38" y="185"/>
                  </a:cubicBezTo>
                  <a:cubicBezTo>
                    <a:pt x="48" y="195"/>
                    <a:pt x="60" y="200"/>
                    <a:pt x="73" y="200"/>
                  </a:cubicBezTo>
                  <a:cubicBezTo>
                    <a:pt x="109" y="200"/>
                    <a:pt x="149" y="165"/>
                    <a:pt x="149" y="111"/>
                  </a:cubicBezTo>
                  <a:cubicBezTo>
                    <a:pt x="149" y="74"/>
                    <a:pt x="75" y="37"/>
                    <a:pt x="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22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336" name="Google Shape;1336;p22"/>
          <p:cNvGrpSpPr/>
          <p:nvPr/>
        </p:nvGrpSpPr>
        <p:grpSpPr>
          <a:xfrm flipH="1">
            <a:off x="8251554" y="80440"/>
            <a:ext cx="807117" cy="861955"/>
            <a:chOff x="1686025" y="3765375"/>
            <a:chExt cx="178400" cy="190500"/>
          </a:xfrm>
        </p:grpSpPr>
        <p:sp>
          <p:nvSpPr>
            <p:cNvPr id="1337" name="Google Shape;1337;p22"/>
            <p:cNvSpPr/>
            <p:nvPr/>
          </p:nvSpPr>
          <p:spPr>
            <a:xfrm>
              <a:off x="1686025" y="3797900"/>
              <a:ext cx="122950" cy="157975"/>
            </a:xfrm>
            <a:custGeom>
              <a:avLst/>
              <a:gdLst/>
              <a:ahLst/>
              <a:cxnLst/>
              <a:rect l="l" t="t" r="r" b="b"/>
              <a:pathLst>
                <a:path w="4918" h="6319" extrusionOk="0">
                  <a:moveTo>
                    <a:pt x="1380" y="0"/>
                  </a:moveTo>
                  <a:cubicBezTo>
                    <a:pt x="562" y="0"/>
                    <a:pt x="0" y="626"/>
                    <a:pt x="0" y="1758"/>
                  </a:cubicBezTo>
                  <a:cubicBezTo>
                    <a:pt x="0" y="3311"/>
                    <a:pt x="1109" y="5233"/>
                    <a:pt x="2477" y="6009"/>
                  </a:cubicBezTo>
                  <a:cubicBezTo>
                    <a:pt x="2854" y="6219"/>
                    <a:pt x="3214" y="6319"/>
                    <a:pt x="3535" y="6319"/>
                  </a:cubicBezTo>
                  <a:cubicBezTo>
                    <a:pt x="4348" y="6319"/>
                    <a:pt x="4917" y="5680"/>
                    <a:pt x="4917" y="4568"/>
                  </a:cubicBezTo>
                  <a:cubicBezTo>
                    <a:pt x="4917" y="3015"/>
                    <a:pt x="3808" y="1092"/>
                    <a:pt x="2477" y="316"/>
                  </a:cubicBezTo>
                  <a:cubicBezTo>
                    <a:pt x="2083" y="103"/>
                    <a:pt x="1710" y="0"/>
                    <a:pt x="138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2"/>
            <p:cNvSpPr/>
            <p:nvPr/>
          </p:nvSpPr>
          <p:spPr>
            <a:xfrm>
              <a:off x="1703575" y="3765375"/>
              <a:ext cx="160850" cy="185550"/>
            </a:xfrm>
            <a:custGeom>
              <a:avLst/>
              <a:gdLst/>
              <a:ahLst/>
              <a:cxnLst/>
              <a:rect l="l" t="t" r="r" b="b"/>
              <a:pathLst>
                <a:path w="6434" h="7422" extrusionOk="0">
                  <a:moveTo>
                    <a:pt x="2892" y="1"/>
                  </a:moveTo>
                  <a:cubicBezTo>
                    <a:pt x="2664" y="1"/>
                    <a:pt x="2451" y="48"/>
                    <a:pt x="2256" y="138"/>
                  </a:cubicBezTo>
                  <a:lnTo>
                    <a:pt x="1" y="1432"/>
                  </a:lnTo>
                  <a:cubicBezTo>
                    <a:pt x="195" y="1342"/>
                    <a:pt x="408" y="1295"/>
                    <a:pt x="635" y="1295"/>
                  </a:cubicBezTo>
                  <a:cubicBezTo>
                    <a:pt x="967" y="1295"/>
                    <a:pt x="1328" y="1397"/>
                    <a:pt x="1701" y="1617"/>
                  </a:cubicBezTo>
                  <a:cubicBezTo>
                    <a:pt x="3069" y="2393"/>
                    <a:pt x="4178" y="4316"/>
                    <a:pt x="4178" y="5869"/>
                  </a:cubicBezTo>
                  <a:cubicBezTo>
                    <a:pt x="4178" y="6608"/>
                    <a:pt x="3920" y="7163"/>
                    <a:pt x="3513" y="7421"/>
                  </a:cubicBezTo>
                  <a:lnTo>
                    <a:pt x="5731" y="6127"/>
                  </a:lnTo>
                  <a:cubicBezTo>
                    <a:pt x="6212" y="5869"/>
                    <a:pt x="6434" y="5314"/>
                    <a:pt x="6434" y="4575"/>
                  </a:cubicBezTo>
                  <a:cubicBezTo>
                    <a:pt x="6434" y="3022"/>
                    <a:pt x="5325" y="1099"/>
                    <a:pt x="3994" y="323"/>
                  </a:cubicBezTo>
                  <a:cubicBezTo>
                    <a:pt x="3598" y="103"/>
                    <a:pt x="3228" y="1"/>
                    <a:pt x="2892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2"/>
            <p:cNvSpPr/>
            <p:nvPr/>
          </p:nvSpPr>
          <p:spPr>
            <a:xfrm>
              <a:off x="1703575" y="3796800"/>
              <a:ext cx="107250" cy="154125"/>
            </a:xfrm>
            <a:custGeom>
              <a:avLst/>
              <a:gdLst/>
              <a:ahLst/>
              <a:cxnLst/>
              <a:rect l="l" t="t" r="r" b="b"/>
              <a:pathLst>
                <a:path w="4290" h="6165" extrusionOk="0">
                  <a:moveTo>
                    <a:pt x="307" y="72"/>
                  </a:moveTo>
                  <a:cubicBezTo>
                    <a:pt x="201" y="96"/>
                    <a:pt x="99" y="130"/>
                    <a:pt x="1" y="175"/>
                  </a:cubicBezTo>
                  <a:lnTo>
                    <a:pt x="149" y="138"/>
                  </a:lnTo>
                  <a:cubicBezTo>
                    <a:pt x="199" y="113"/>
                    <a:pt x="252" y="91"/>
                    <a:pt x="307" y="72"/>
                  </a:cubicBezTo>
                  <a:close/>
                  <a:moveTo>
                    <a:pt x="767" y="1"/>
                  </a:moveTo>
                  <a:cubicBezTo>
                    <a:pt x="603" y="1"/>
                    <a:pt x="448" y="25"/>
                    <a:pt x="307" y="72"/>
                  </a:cubicBezTo>
                  <a:lnTo>
                    <a:pt x="307" y="72"/>
                  </a:lnTo>
                  <a:cubicBezTo>
                    <a:pt x="413" y="50"/>
                    <a:pt x="522" y="38"/>
                    <a:pt x="635" y="38"/>
                  </a:cubicBezTo>
                  <a:cubicBezTo>
                    <a:pt x="967" y="38"/>
                    <a:pt x="1328" y="140"/>
                    <a:pt x="1701" y="360"/>
                  </a:cubicBezTo>
                  <a:cubicBezTo>
                    <a:pt x="3069" y="1136"/>
                    <a:pt x="4178" y="3059"/>
                    <a:pt x="4178" y="4612"/>
                  </a:cubicBezTo>
                  <a:cubicBezTo>
                    <a:pt x="4178" y="5351"/>
                    <a:pt x="3920" y="5906"/>
                    <a:pt x="3513" y="6164"/>
                  </a:cubicBezTo>
                  <a:lnTo>
                    <a:pt x="3624" y="6127"/>
                  </a:lnTo>
                  <a:cubicBezTo>
                    <a:pt x="3661" y="6090"/>
                    <a:pt x="4289" y="5721"/>
                    <a:pt x="4289" y="4575"/>
                  </a:cubicBezTo>
                  <a:cubicBezTo>
                    <a:pt x="4289" y="2985"/>
                    <a:pt x="3180" y="1099"/>
                    <a:pt x="1849" y="323"/>
                  </a:cubicBezTo>
                  <a:cubicBezTo>
                    <a:pt x="1475" y="103"/>
                    <a:pt x="1102" y="1"/>
                    <a:pt x="767" y="1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2"/>
            <p:cNvSpPr/>
            <p:nvPr/>
          </p:nvSpPr>
          <p:spPr>
            <a:xfrm>
              <a:off x="1722075" y="3786250"/>
              <a:ext cx="107225" cy="155425"/>
            </a:xfrm>
            <a:custGeom>
              <a:avLst/>
              <a:gdLst/>
              <a:ahLst/>
              <a:cxnLst/>
              <a:rect l="l" t="t" r="r" b="b"/>
              <a:pathLst>
                <a:path w="4289" h="6217" extrusionOk="0">
                  <a:moveTo>
                    <a:pt x="753" y="0"/>
                  </a:moveTo>
                  <a:cubicBezTo>
                    <a:pt x="530" y="0"/>
                    <a:pt x="324" y="51"/>
                    <a:pt x="148" y="153"/>
                  </a:cubicBezTo>
                  <a:lnTo>
                    <a:pt x="0" y="227"/>
                  </a:lnTo>
                  <a:cubicBezTo>
                    <a:pt x="195" y="138"/>
                    <a:pt x="408" y="90"/>
                    <a:pt x="634" y="90"/>
                  </a:cubicBezTo>
                  <a:cubicBezTo>
                    <a:pt x="966" y="90"/>
                    <a:pt x="1327" y="192"/>
                    <a:pt x="1701" y="412"/>
                  </a:cubicBezTo>
                  <a:cubicBezTo>
                    <a:pt x="3069" y="1189"/>
                    <a:pt x="4178" y="3111"/>
                    <a:pt x="4178" y="4664"/>
                  </a:cubicBezTo>
                  <a:cubicBezTo>
                    <a:pt x="4178" y="5403"/>
                    <a:pt x="3919" y="5958"/>
                    <a:pt x="3512" y="6217"/>
                  </a:cubicBezTo>
                  <a:lnTo>
                    <a:pt x="3623" y="6180"/>
                  </a:lnTo>
                  <a:cubicBezTo>
                    <a:pt x="3623" y="6106"/>
                    <a:pt x="4289" y="5736"/>
                    <a:pt x="4289" y="4590"/>
                  </a:cubicBezTo>
                  <a:cubicBezTo>
                    <a:pt x="4289" y="3000"/>
                    <a:pt x="3180" y="1115"/>
                    <a:pt x="1849" y="338"/>
                  </a:cubicBezTo>
                  <a:cubicBezTo>
                    <a:pt x="1470" y="116"/>
                    <a:pt x="1092" y="0"/>
                    <a:pt x="75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2"/>
            <p:cNvSpPr/>
            <p:nvPr/>
          </p:nvSpPr>
          <p:spPr>
            <a:xfrm>
              <a:off x="1740550" y="3774625"/>
              <a:ext cx="107250" cy="155050"/>
            </a:xfrm>
            <a:custGeom>
              <a:avLst/>
              <a:gdLst/>
              <a:ahLst/>
              <a:cxnLst/>
              <a:rect l="l" t="t" r="r" b="b"/>
              <a:pathLst>
                <a:path w="4290" h="6202" extrusionOk="0">
                  <a:moveTo>
                    <a:pt x="307" y="72"/>
                  </a:moveTo>
                  <a:cubicBezTo>
                    <a:pt x="201" y="95"/>
                    <a:pt x="98" y="130"/>
                    <a:pt x="1" y="175"/>
                  </a:cubicBezTo>
                  <a:lnTo>
                    <a:pt x="148" y="138"/>
                  </a:lnTo>
                  <a:cubicBezTo>
                    <a:pt x="199" y="113"/>
                    <a:pt x="252" y="91"/>
                    <a:pt x="307" y="72"/>
                  </a:cubicBezTo>
                  <a:close/>
                  <a:moveTo>
                    <a:pt x="766" y="1"/>
                  </a:moveTo>
                  <a:cubicBezTo>
                    <a:pt x="602" y="1"/>
                    <a:pt x="448" y="25"/>
                    <a:pt x="307" y="72"/>
                  </a:cubicBezTo>
                  <a:lnTo>
                    <a:pt x="307" y="72"/>
                  </a:lnTo>
                  <a:cubicBezTo>
                    <a:pt x="413" y="49"/>
                    <a:pt x="522" y="38"/>
                    <a:pt x="634" y="38"/>
                  </a:cubicBezTo>
                  <a:cubicBezTo>
                    <a:pt x="967" y="38"/>
                    <a:pt x="1327" y="140"/>
                    <a:pt x="1701" y="360"/>
                  </a:cubicBezTo>
                  <a:cubicBezTo>
                    <a:pt x="3069" y="1173"/>
                    <a:pt x="4178" y="3059"/>
                    <a:pt x="4178" y="4611"/>
                  </a:cubicBezTo>
                  <a:cubicBezTo>
                    <a:pt x="4178" y="5351"/>
                    <a:pt x="3883" y="5905"/>
                    <a:pt x="3513" y="6201"/>
                  </a:cubicBezTo>
                  <a:lnTo>
                    <a:pt x="3624" y="6127"/>
                  </a:lnTo>
                  <a:cubicBezTo>
                    <a:pt x="3661" y="6127"/>
                    <a:pt x="4289" y="5720"/>
                    <a:pt x="4289" y="4574"/>
                  </a:cubicBezTo>
                  <a:cubicBezTo>
                    <a:pt x="4289" y="3022"/>
                    <a:pt x="3180" y="1099"/>
                    <a:pt x="1849" y="323"/>
                  </a:cubicBezTo>
                  <a:cubicBezTo>
                    <a:pt x="1475" y="103"/>
                    <a:pt x="1101" y="1"/>
                    <a:pt x="76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2"/>
            <p:cNvSpPr/>
            <p:nvPr/>
          </p:nvSpPr>
          <p:spPr>
            <a:xfrm>
              <a:off x="1708200" y="3791925"/>
              <a:ext cx="113700" cy="152525"/>
            </a:xfrm>
            <a:custGeom>
              <a:avLst/>
              <a:gdLst/>
              <a:ahLst/>
              <a:cxnLst/>
              <a:rect l="l" t="t" r="r" b="b"/>
              <a:pathLst>
                <a:path w="4548" h="6101" extrusionOk="0">
                  <a:moveTo>
                    <a:pt x="126" y="272"/>
                  </a:moveTo>
                  <a:cubicBezTo>
                    <a:pt x="91" y="293"/>
                    <a:pt x="49" y="317"/>
                    <a:pt x="1" y="333"/>
                  </a:cubicBezTo>
                  <a:lnTo>
                    <a:pt x="112" y="296"/>
                  </a:lnTo>
                  <a:cubicBezTo>
                    <a:pt x="116" y="288"/>
                    <a:pt x="120" y="280"/>
                    <a:pt x="126" y="272"/>
                  </a:cubicBezTo>
                  <a:close/>
                  <a:moveTo>
                    <a:pt x="1036" y="0"/>
                  </a:moveTo>
                  <a:cubicBezTo>
                    <a:pt x="1036" y="0"/>
                    <a:pt x="407" y="148"/>
                    <a:pt x="296" y="185"/>
                  </a:cubicBezTo>
                  <a:cubicBezTo>
                    <a:pt x="231" y="185"/>
                    <a:pt x="165" y="214"/>
                    <a:pt x="126" y="272"/>
                  </a:cubicBezTo>
                  <a:lnTo>
                    <a:pt x="126" y="272"/>
                  </a:lnTo>
                  <a:cubicBezTo>
                    <a:pt x="169" y="245"/>
                    <a:pt x="202" y="222"/>
                    <a:pt x="222" y="222"/>
                  </a:cubicBezTo>
                  <a:cubicBezTo>
                    <a:pt x="370" y="185"/>
                    <a:pt x="925" y="37"/>
                    <a:pt x="925" y="37"/>
                  </a:cubicBezTo>
                  <a:lnTo>
                    <a:pt x="1221" y="296"/>
                  </a:lnTo>
                  <a:lnTo>
                    <a:pt x="1997" y="370"/>
                  </a:lnTo>
                  <a:lnTo>
                    <a:pt x="2145" y="777"/>
                  </a:lnTo>
                  <a:lnTo>
                    <a:pt x="2773" y="888"/>
                  </a:lnTo>
                  <a:lnTo>
                    <a:pt x="2810" y="1479"/>
                  </a:lnTo>
                  <a:lnTo>
                    <a:pt x="3476" y="1664"/>
                  </a:lnTo>
                  <a:lnTo>
                    <a:pt x="3439" y="2330"/>
                  </a:lnTo>
                  <a:lnTo>
                    <a:pt x="3993" y="2625"/>
                  </a:lnTo>
                  <a:lnTo>
                    <a:pt x="3883" y="3254"/>
                  </a:lnTo>
                  <a:lnTo>
                    <a:pt x="4363" y="3660"/>
                  </a:lnTo>
                  <a:lnTo>
                    <a:pt x="4400" y="3550"/>
                  </a:lnTo>
                  <a:lnTo>
                    <a:pt x="3919" y="3143"/>
                  </a:lnTo>
                  <a:lnTo>
                    <a:pt x="4030" y="2551"/>
                  </a:lnTo>
                  <a:lnTo>
                    <a:pt x="3476" y="2219"/>
                  </a:lnTo>
                  <a:lnTo>
                    <a:pt x="3513" y="1627"/>
                  </a:lnTo>
                  <a:lnTo>
                    <a:pt x="2884" y="1442"/>
                  </a:lnTo>
                  <a:lnTo>
                    <a:pt x="2810" y="851"/>
                  </a:lnTo>
                  <a:lnTo>
                    <a:pt x="2182" y="740"/>
                  </a:lnTo>
                  <a:lnTo>
                    <a:pt x="2034" y="333"/>
                  </a:lnTo>
                  <a:lnTo>
                    <a:pt x="1258" y="222"/>
                  </a:lnTo>
                  <a:lnTo>
                    <a:pt x="1036" y="0"/>
                  </a:lnTo>
                  <a:close/>
                  <a:moveTo>
                    <a:pt x="4215" y="4104"/>
                  </a:moveTo>
                  <a:lnTo>
                    <a:pt x="4178" y="4215"/>
                  </a:lnTo>
                  <a:lnTo>
                    <a:pt x="4474" y="4733"/>
                  </a:lnTo>
                  <a:lnTo>
                    <a:pt x="4178" y="5176"/>
                  </a:lnTo>
                  <a:lnTo>
                    <a:pt x="4289" y="5509"/>
                  </a:lnTo>
                  <a:lnTo>
                    <a:pt x="3883" y="5916"/>
                  </a:lnTo>
                  <a:lnTo>
                    <a:pt x="3846" y="6101"/>
                  </a:lnTo>
                  <a:lnTo>
                    <a:pt x="3919" y="6064"/>
                  </a:lnTo>
                  <a:lnTo>
                    <a:pt x="3993" y="5916"/>
                  </a:lnTo>
                  <a:lnTo>
                    <a:pt x="4400" y="5509"/>
                  </a:lnTo>
                  <a:lnTo>
                    <a:pt x="4252" y="5176"/>
                  </a:lnTo>
                  <a:lnTo>
                    <a:pt x="4548" y="4622"/>
                  </a:lnTo>
                  <a:lnTo>
                    <a:pt x="4215" y="410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2"/>
            <p:cNvSpPr/>
            <p:nvPr/>
          </p:nvSpPr>
          <p:spPr>
            <a:xfrm>
              <a:off x="1727600" y="3778975"/>
              <a:ext cx="113725" cy="154375"/>
            </a:xfrm>
            <a:custGeom>
              <a:avLst/>
              <a:gdLst/>
              <a:ahLst/>
              <a:cxnLst/>
              <a:rect l="l" t="t" r="r" b="b"/>
              <a:pathLst>
                <a:path w="4549" h="6175" extrusionOk="0">
                  <a:moveTo>
                    <a:pt x="117" y="291"/>
                  </a:moveTo>
                  <a:cubicBezTo>
                    <a:pt x="85" y="304"/>
                    <a:pt x="46" y="319"/>
                    <a:pt x="1" y="334"/>
                  </a:cubicBezTo>
                  <a:lnTo>
                    <a:pt x="112" y="297"/>
                  </a:lnTo>
                  <a:cubicBezTo>
                    <a:pt x="114" y="295"/>
                    <a:pt x="115" y="293"/>
                    <a:pt x="117" y="291"/>
                  </a:cubicBezTo>
                  <a:close/>
                  <a:moveTo>
                    <a:pt x="1036" y="1"/>
                  </a:moveTo>
                  <a:cubicBezTo>
                    <a:pt x="1036" y="1"/>
                    <a:pt x="445" y="149"/>
                    <a:pt x="297" y="186"/>
                  </a:cubicBezTo>
                  <a:cubicBezTo>
                    <a:pt x="226" y="186"/>
                    <a:pt x="156" y="253"/>
                    <a:pt x="117" y="291"/>
                  </a:cubicBezTo>
                  <a:lnTo>
                    <a:pt x="117" y="291"/>
                  </a:lnTo>
                  <a:cubicBezTo>
                    <a:pt x="166" y="273"/>
                    <a:pt x="201" y="260"/>
                    <a:pt x="223" y="260"/>
                  </a:cubicBezTo>
                  <a:cubicBezTo>
                    <a:pt x="371" y="186"/>
                    <a:pt x="925" y="75"/>
                    <a:pt x="925" y="75"/>
                  </a:cubicBezTo>
                  <a:lnTo>
                    <a:pt x="1221" y="297"/>
                  </a:lnTo>
                  <a:lnTo>
                    <a:pt x="1997" y="371"/>
                  </a:lnTo>
                  <a:lnTo>
                    <a:pt x="2145" y="814"/>
                  </a:lnTo>
                  <a:lnTo>
                    <a:pt x="2774" y="888"/>
                  </a:lnTo>
                  <a:lnTo>
                    <a:pt x="2811" y="1480"/>
                  </a:lnTo>
                  <a:lnTo>
                    <a:pt x="3476" y="1664"/>
                  </a:lnTo>
                  <a:lnTo>
                    <a:pt x="3439" y="2330"/>
                  </a:lnTo>
                  <a:lnTo>
                    <a:pt x="3994" y="2663"/>
                  </a:lnTo>
                  <a:lnTo>
                    <a:pt x="3883" y="3254"/>
                  </a:lnTo>
                  <a:lnTo>
                    <a:pt x="4364" y="3661"/>
                  </a:lnTo>
                  <a:lnTo>
                    <a:pt x="4179" y="4215"/>
                  </a:lnTo>
                  <a:lnTo>
                    <a:pt x="4511" y="4733"/>
                  </a:lnTo>
                  <a:lnTo>
                    <a:pt x="4179" y="5177"/>
                  </a:lnTo>
                  <a:lnTo>
                    <a:pt x="4290" y="5509"/>
                  </a:lnTo>
                  <a:lnTo>
                    <a:pt x="3883" y="5916"/>
                  </a:lnTo>
                  <a:lnTo>
                    <a:pt x="3846" y="6175"/>
                  </a:lnTo>
                  <a:lnTo>
                    <a:pt x="3920" y="6101"/>
                  </a:lnTo>
                  <a:lnTo>
                    <a:pt x="3994" y="5953"/>
                  </a:lnTo>
                  <a:lnTo>
                    <a:pt x="4401" y="5546"/>
                  </a:lnTo>
                  <a:lnTo>
                    <a:pt x="4253" y="5251"/>
                  </a:lnTo>
                  <a:lnTo>
                    <a:pt x="4548" y="4696"/>
                  </a:lnTo>
                  <a:lnTo>
                    <a:pt x="4216" y="4178"/>
                  </a:lnTo>
                  <a:lnTo>
                    <a:pt x="4401" y="3624"/>
                  </a:lnTo>
                  <a:lnTo>
                    <a:pt x="3920" y="3217"/>
                  </a:lnTo>
                  <a:lnTo>
                    <a:pt x="4031" y="2589"/>
                  </a:lnTo>
                  <a:lnTo>
                    <a:pt x="3476" y="2293"/>
                  </a:lnTo>
                  <a:lnTo>
                    <a:pt x="3513" y="1628"/>
                  </a:lnTo>
                  <a:lnTo>
                    <a:pt x="2885" y="1443"/>
                  </a:lnTo>
                  <a:lnTo>
                    <a:pt x="2811" y="851"/>
                  </a:lnTo>
                  <a:lnTo>
                    <a:pt x="2182" y="740"/>
                  </a:lnTo>
                  <a:lnTo>
                    <a:pt x="2034" y="334"/>
                  </a:lnTo>
                  <a:lnTo>
                    <a:pt x="1258" y="260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2"/>
            <p:cNvSpPr/>
            <p:nvPr/>
          </p:nvSpPr>
          <p:spPr>
            <a:xfrm>
              <a:off x="1747950" y="3768825"/>
              <a:ext cx="112775" cy="152525"/>
            </a:xfrm>
            <a:custGeom>
              <a:avLst/>
              <a:gdLst/>
              <a:ahLst/>
              <a:cxnLst/>
              <a:rect l="l" t="t" r="r" b="b"/>
              <a:pathLst>
                <a:path w="4511" h="6101" extrusionOk="0">
                  <a:moveTo>
                    <a:pt x="104" y="268"/>
                  </a:moveTo>
                  <a:lnTo>
                    <a:pt x="104" y="268"/>
                  </a:lnTo>
                  <a:cubicBezTo>
                    <a:pt x="69" y="290"/>
                    <a:pt x="35" y="316"/>
                    <a:pt x="0" y="333"/>
                  </a:cubicBezTo>
                  <a:lnTo>
                    <a:pt x="74" y="296"/>
                  </a:lnTo>
                  <a:cubicBezTo>
                    <a:pt x="84" y="286"/>
                    <a:pt x="94" y="277"/>
                    <a:pt x="104" y="268"/>
                  </a:cubicBezTo>
                  <a:close/>
                  <a:moveTo>
                    <a:pt x="999" y="0"/>
                  </a:moveTo>
                  <a:cubicBezTo>
                    <a:pt x="999" y="0"/>
                    <a:pt x="407" y="148"/>
                    <a:pt x="259" y="185"/>
                  </a:cubicBezTo>
                  <a:cubicBezTo>
                    <a:pt x="227" y="185"/>
                    <a:pt x="167" y="213"/>
                    <a:pt x="104" y="268"/>
                  </a:cubicBezTo>
                  <a:lnTo>
                    <a:pt x="104" y="268"/>
                  </a:lnTo>
                  <a:cubicBezTo>
                    <a:pt x="143" y="243"/>
                    <a:pt x="183" y="222"/>
                    <a:pt x="222" y="222"/>
                  </a:cubicBezTo>
                  <a:cubicBezTo>
                    <a:pt x="333" y="185"/>
                    <a:pt x="925" y="37"/>
                    <a:pt x="925" y="37"/>
                  </a:cubicBezTo>
                  <a:lnTo>
                    <a:pt x="1183" y="296"/>
                  </a:lnTo>
                  <a:lnTo>
                    <a:pt x="1960" y="370"/>
                  </a:lnTo>
                  <a:lnTo>
                    <a:pt x="2108" y="777"/>
                  </a:lnTo>
                  <a:lnTo>
                    <a:pt x="2773" y="887"/>
                  </a:lnTo>
                  <a:lnTo>
                    <a:pt x="2810" y="1479"/>
                  </a:lnTo>
                  <a:lnTo>
                    <a:pt x="3439" y="1664"/>
                  </a:lnTo>
                  <a:lnTo>
                    <a:pt x="3402" y="2329"/>
                  </a:lnTo>
                  <a:lnTo>
                    <a:pt x="3956" y="2625"/>
                  </a:lnTo>
                  <a:lnTo>
                    <a:pt x="3845" y="3254"/>
                  </a:lnTo>
                  <a:lnTo>
                    <a:pt x="4326" y="3660"/>
                  </a:lnTo>
                  <a:lnTo>
                    <a:pt x="4141" y="4215"/>
                  </a:lnTo>
                  <a:lnTo>
                    <a:pt x="4474" y="4732"/>
                  </a:lnTo>
                  <a:lnTo>
                    <a:pt x="4511" y="4658"/>
                  </a:lnTo>
                  <a:lnTo>
                    <a:pt x="4178" y="4141"/>
                  </a:lnTo>
                  <a:lnTo>
                    <a:pt x="4363" y="3586"/>
                  </a:lnTo>
                  <a:lnTo>
                    <a:pt x="3919" y="3180"/>
                  </a:lnTo>
                  <a:lnTo>
                    <a:pt x="3993" y="2588"/>
                  </a:lnTo>
                  <a:lnTo>
                    <a:pt x="3439" y="2255"/>
                  </a:lnTo>
                  <a:lnTo>
                    <a:pt x="3513" y="1627"/>
                  </a:lnTo>
                  <a:lnTo>
                    <a:pt x="2847" y="1442"/>
                  </a:lnTo>
                  <a:lnTo>
                    <a:pt x="2810" y="850"/>
                  </a:lnTo>
                  <a:lnTo>
                    <a:pt x="2145" y="740"/>
                  </a:lnTo>
                  <a:lnTo>
                    <a:pt x="2034" y="333"/>
                  </a:lnTo>
                  <a:lnTo>
                    <a:pt x="1220" y="222"/>
                  </a:lnTo>
                  <a:lnTo>
                    <a:pt x="999" y="0"/>
                  </a:lnTo>
                  <a:close/>
                  <a:moveTo>
                    <a:pt x="4474" y="4732"/>
                  </a:moveTo>
                  <a:lnTo>
                    <a:pt x="4141" y="5176"/>
                  </a:lnTo>
                  <a:lnTo>
                    <a:pt x="4289" y="5509"/>
                  </a:lnTo>
                  <a:lnTo>
                    <a:pt x="3845" y="5915"/>
                  </a:lnTo>
                  <a:lnTo>
                    <a:pt x="3808" y="6100"/>
                  </a:lnTo>
                  <a:lnTo>
                    <a:pt x="3808" y="6100"/>
                  </a:lnTo>
                  <a:lnTo>
                    <a:pt x="3919" y="6063"/>
                  </a:lnTo>
                  <a:lnTo>
                    <a:pt x="3956" y="5915"/>
                  </a:lnTo>
                  <a:lnTo>
                    <a:pt x="4363" y="5509"/>
                  </a:lnTo>
                  <a:lnTo>
                    <a:pt x="4252" y="5176"/>
                  </a:lnTo>
                  <a:lnTo>
                    <a:pt x="4474" y="473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2"/>
            <p:cNvSpPr/>
            <p:nvPr/>
          </p:nvSpPr>
          <p:spPr>
            <a:xfrm>
              <a:off x="1702650" y="3821075"/>
              <a:ext cx="87825" cy="111775"/>
            </a:xfrm>
            <a:custGeom>
              <a:avLst/>
              <a:gdLst/>
              <a:ahLst/>
              <a:cxnLst/>
              <a:rect l="l" t="t" r="r" b="b"/>
              <a:pathLst>
                <a:path w="3513" h="4471" extrusionOk="0">
                  <a:moveTo>
                    <a:pt x="958" y="1"/>
                  </a:moveTo>
                  <a:cubicBezTo>
                    <a:pt x="390" y="1"/>
                    <a:pt x="1" y="452"/>
                    <a:pt x="1" y="1237"/>
                  </a:cubicBezTo>
                  <a:cubicBezTo>
                    <a:pt x="1" y="2347"/>
                    <a:pt x="777" y="3678"/>
                    <a:pt x="1738" y="4232"/>
                  </a:cubicBezTo>
                  <a:cubicBezTo>
                    <a:pt x="2030" y="4394"/>
                    <a:pt x="2302" y="4471"/>
                    <a:pt x="2542" y="4471"/>
                  </a:cubicBezTo>
                  <a:cubicBezTo>
                    <a:pt x="3124" y="4471"/>
                    <a:pt x="3513" y="4019"/>
                    <a:pt x="3513" y="3234"/>
                  </a:cubicBezTo>
                  <a:cubicBezTo>
                    <a:pt x="3513" y="2125"/>
                    <a:pt x="2774" y="794"/>
                    <a:pt x="1738" y="239"/>
                  </a:cubicBezTo>
                  <a:cubicBezTo>
                    <a:pt x="1458" y="77"/>
                    <a:pt x="1193" y="1"/>
                    <a:pt x="958" y="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2"/>
            <p:cNvSpPr/>
            <p:nvPr/>
          </p:nvSpPr>
          <p:spPr>
            <a:xfrm>
              <a:off x="1709125" y="3827375"/>
              <a:ext cx="76750" cy="97700"/>
            </a:xfrm>
            <a:custGeom>
              <a:avLst/>
              <a:gdLst/>
              <a:ahLst/>
              <a:cxnLst/>
              <a:rect l="l" t="t" r="r" b="b"/>
              <a:pathLst>
                <a:path w="3070" h="3908" extrusionOk="0">
                  <a:moveTo>
                    <a:pt x="856" y="0"/>
                  </a:moveTo>
                  <a:cubicBezTo>
                    <a:pt x="351" y="0"/>
                    <a:pt x="1" y="392"/>
                    <a:pt x="1" y="1096"/>
                  </a:cubicBezTo>
                  <a:cubicBezTo>
                    <a:pt x="1" y="2058"/>
                    <a:pt x="703" y="3241"/>
                    <a:pt x="1553" y="3721"/>
                  </a:cubicBezTo>
                  <a:cubicBezTo>
                    <a:pt x="1784" y="3847"/>
                    <a:pt x="2006" y="3908"/>
                    <a:pt x="2205" y="3908"/>
                  </a:cubicBezTo>
                  <a:cubicBezTo>
                    <a:pt x="2709" y="3908"/>
                    <a:pt x="3069" y="3523"/>
                    <a:pt x="3069" y="2834"/>
                  </a:cubicBezTo>
                  <a:cubicBezTo>
                    <a:pt x="3069" y="1873"/>
                    <a:pt x="2367" y="727"/>
                    <a:pt x="1553" y="209"/>
                  </a:cubicBezTo>
                  <a:cubicBezTo>
                    <a:pt x="1303" y="68"/>
                    <a:pt x="1066" y="0"/>
                    <a:pt x="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2"/>
            <p:cNvSpPr/>
            <p:nvPr/>
          </p:nvSpPr>
          <p:spPr>
            <a:xfrm>
              <a:off x="1732225" y="3859800"/>
              <a:ext cx="27750" cy="34325"/>
            </a:xfrm>
            <a:custGeom>
              <a:avLst/>
              <a:gdLst/>
              <a:ahLst/>
              <a:cxnLst/>
              <a:rect l="l" t="t" r="r" b="b"/>
              <a:pathLst>
                <a:path w="1110" h="1373" extrusionOk="0">
                  <a:moveTo>
                    <a:pt x="318" y="1"/>
                  </a:moveTo>
                  <a:cubicBezTo>
                    <a:pt x="121" y="1"/>
                    <a:pt x="1" y="146"/>
                    <a:pt x="1" y="391"/>
                  </a:cubicBezTo>
                  <a:cubicBezTo>
                    <a:pt x="1" y="724"/>
                    <a:pt x="297" y="1130"/>
                    <a:pt x="555" y="1315"/>
                  </a:cubicBezTo>
                  <a:cubicBezTo>
                    <a:pt x="643" y="1354"/>
                    <a:pt x="723" y="1373"/>
                    <a:pt x="793" y="1373"/>
                  </a:cubicBezTo>
                  <a:cubicBezTo>
                    <a:pt x="989" y="1373"/>
                    <a:pt x="1110" y="1228"/>
                    <a:pt x="1110" y="982"/>
                  </a:cubicBezTo>
                  <a:cubicBezTo>
                    <a:pt x="1110" y="650"/>
                    <a:pt x="888" y="243"/>
                    <a:pt x="555" y="58"/>
                  </a:cubicBezTo>
                  <a:cubicBezTo>
                    <a:pt x="468" y="19"/>
                    <a:pt x="388" y="1"/>
                    <a:pt x="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2"/>
            <p:cNvSpPr/>
            <p:nvPr/>
          </p:nvSpPr>
          <p:spPr>
            <a:xfrm>
              <a:off x="1744250" y="3872500"/>
              <a:ext cx="6500" cy="8950"/>
            </a:xfrm>
            <a:custGeom>
              <a:avLst/>
              <a:gdLst/>
              <a:ahLst/>
              <a:cxnLst/>
              <a:rect l="l" t="t" r="r" b="b"/>
              <a:pathLst>
                <a:path w="260" h="358" extrusionOk="0">
                  <a:moveTo>
                    <a:pt x="69" y="0"/>
                  </a:moveTo>
                  <a:cubicBezTo>
                    <a:pt x="19" y="0"/>
                    <a:pt x="0" y="52"/>
                    <a:pt x="0" y="105"/>
                  </a:cubicBezTo>
                  <a:cubicBezTo>
                    <a:pt x="0" y="216"/>
                    <a:pt x="37" y="290"/>
                    <a:pt x="148" y="327"/>
                  </a:cubicBezTo>
                  <a:cubicBezTo>
                    <a:pt x="170" y="348"/>
                    <a:pt x="188" y="357"/>
                    <a:pt x="204" y="357"/>
                  </a:cubicBezTo>
                  <a:cubicBezTo>
                    <a:pt x="241" y="357"/>
                    <a:pt x="259" y="305"/>
                    <a:pt x="259" y="253"/>
                  </a:cubicBezTo>
                  <a:cubicBezTo>
                    <a:pt x="259" y="142"/>
                    <a:pt x="222" y="68"/>
                    <a:pt x="148" y="31"/>
                  </a:cubicBezTo>
                  <a:cubicBezTo>
                    <a:pt x="116" y="9"/>
                    <a:pt x="90" y="0"/>
                    <a:pt x="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2"/>
            <p:cNvSpPr/>
            <p:nvPr/>
          </p:nvSpPr>
          <p:spPr>
            <a:xfrm>
              <a:off x="1749800" y="3869550"/>
              <a:ext cx="5575" cy="5975"/>
            </a:xfrm>
            <a:custGeom>
              <a:avLst/>
              <a:gdLst/>
              <a:ahLst/>
              <a:cxnLst/>
              <a:rect l="l" t="t" r="r" b="b"/>
              <a:pathLst>
                <a:path w="223" h="239" extrusionOk="0">
                  <a:moveTo>
                    <a:pt x="37" y="1"/>
                  </a:moveTo>
                  <a:cubicBezTo>
                    <a:pt x="0" y="38"/>
                    <a:pt x="0" y="112"/>
                    <a:pt x="37" y="186"/>
                  </a:cubicBezTo>
                  <a:cubicBezTo>
                    <a:pt x="90" y="212"/>
                    <a:pt x="142" y="238"/>
                    <a:pt x="181" y="238"/>
                  </a:cubicBezTo>
                  <a:cubicBezTo>
                    <a:pt x="197" y="238"/>
                    <a:pt x="211" y="234"/>
                    <a:pt x="222" y="223"/>
                  </a:cubicBezTo>
                  <a:cubicBezTo>
                    <a:pt x="185" y="223"/>
                    <a:pt x="148" y="223"/>
                    <a:pt x="148" y="149"/>
                  </a:cubicBezTo>
                  <a:cubicBezTo>
                    <a:pt x="111" y="75"/>
                    <a:pt x="111" y="38"/>
                    <a:pt x="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2"/>
            <p:cNvSpPr/>
            <p:nvPr/>
          </p:nvSpPr>
          <p:spPr>
            <a:xfrm>
              <a:off x="1751650" y="3869550"/>
              <a:ext cx="3725" cy="5575"/>
            </a:xfrm>
            <a:custGeom>
              <a:avLst/>
              <a:gdLst/>
              <a:ahLst/>
              <a:cxnLst/>
              <a:rect l="l" t="t" r="r" b="b"/>
              <a:pathLst>
                <a:path w="149" h="223" extrusionOk="0">
                  <a:moveTo>
                    <a:pt x="0" y="1"/>
                  </a:moveTo>
                  <a:cubicBezTo>
                    <a:pt x="0" y="38"/>
                    <a:pt x="0" y="75"/>
                    <a:pt x="74" y="149"/>
                  </a:cubicBezTo>
                  <a:cubicBezTo>
                    <a:pt x="74" y="186"/>
                    <a:pt x="111" y="223"/>
                    <a:pt x="148" y="223"/>
                  </a:cubicBezTo>
                  <a:cubicBezTo>
                    <a:pt x="148" y="223"/>
                    <a:pt x="148" y="186"/>
                    <a:pt x="111" y="75"/>
                  </a:cubicBezTo>
                  <a:cubicBezTo>
                    <a:pt x="111" y="38"/>
                    <a:pt x="74" y="1"/>
                    <a:pt x="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2"/>
            <p:cNvSpPr/>
            <p:nvPr/>
          </p:nvSpPr>
          <p:spPr>
            <a:xfrm>
              <a:off x="1749800" y="3883425"/>
              <a:ext cx="5575" cy="5950"/>
            </a:xfrm>
            <a:custGeom>
              <a:avLst/>
              <a:gdLst/>
              <a:ahLst/>
              <a:cxnLst/>
              <a:rect l="l" t="t" r="r" b="b"/>
              <a:pathLst>
                <a:path w="223" h="238" extrusionOk="0">
                  <a:moveTo>
                    <a:pt x="37" y="0"/>
                  </a:moveTo>
                  <a:cubicBezTo>
                    <a:pt x="0" y="37"/>
                    <a:pt x="0" y="111"/>
                    <a:pt x="37" y="185"/>
                  </a:cubicBezTo>
                  <a:cubicBezTo>
                    <a:pt x="90" y="211"/>
                    <a:pt x="142" y="238"/>
                    <a:pt x="181" y="238"/>
                  </a:cubicBezTo>
                  <a:cubicBezTo>
                    <a:pt x="197" y="238"/>
                    <a:pt x="211" y="233"/>
                    <a:pt x="222" y="222"/>
                  </a:cubicBezTo>
                  <a:cubicBezTo>
                    <a:pt x="185" y="222"/>
                    <a:pt x="148" y="185"/>
                    <a:pt x="148" y="148"/>
                  </a:cubicBezTo>
                  <a:cubicBezTo>
                    <a:pt x="111" y="74"/>
                    <a:pt x="111" y="37"/>
                    <a:pt x="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2"/>
            <p:cNvSpPr/>
            <p:nvPr/>
          </p:nvSpPr>
          <p:spPr>
            <a:xfrm>
              <a:off x="1751650" y="3883425"/>
              <a:ext cx="3725" cy="5575"/>
            </a:xfrm>
            <a:custGeom>
              <a:avLst/>
              <a:gdLst/>
              <a:ahLst/>
              <a:cxnLst/>
              <a:rect l="l" t="t" r="r" b="b"/>
              <a:pathLst>
                <a:path w="149" h="223" extrusionOk="0">
                  <a:moveTo>
                    <a:pt x="0" y="0"/>
                  </a:moveTo>
                  <a:cubicBezTo>
                    <a:pt x="0" y="37"/>
                    <a:pt x="0" y="74"/>
                    <a:pt x="74" y="148"/>
                  </a:cubicBezTo>
                  <a:cubicBezTo>
                    <a:pt x="74" y="185"/>
                    <a:pt x="111" y="222"/>
                    <a:pt x="148" y="222"/>
                  </a:cubicBezTo>
                  <a:cubicBezTo>
                    <a:pt x="148" y="185"/>
                    <a:pt x="148" y="148"/>
                    <a:pt x="111" y="74"/>
                  </a:cubicBezTo>
                  <a:cubicBezTo>
                    <a:pt x="111" y="37"/>
                    <a:pt x="74" y="0"/>
                    <a:pt x="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2"/>
            <p:cNvSpPr/>
            <p:nvPr/>
          </p:nvSpPr>
          <p:spPr>
            <a:xfrm>
              <a:off x="1738700" y="3876950"/>
              <a:ext cx="5575" cy="5450"/>
            </a:xfrm>
            <a:custGeom>
              <a:avLst/>
              <a:gdLst/>
              <a:ahLst/>
              <a:cxnLst/>
              <a:rect l="l" t="t" r="r" b="b"/>
              <a:pathLst>
                <a:path w="223" h="218" extrusionOk="0">
                  <a:moveTo>
                    <a:pt x="38" y="1"/>
                  </a:moveTo>
                  <a:cubicBezTo>
                    <a:pt x="1" y="1"/>
                    <a:pt x="1" y="112"/>
                    <a:pt x="38" y="149"/>
                  </a:cubicBezTo>
                  <a:cubicBezTo>
                    <a:pt x="63" y="174"/>
                    <a:pt x="124" y="217"/>
                    <a:pt x="171" y="217"/>
                  </a:cubicBezTo>
                  <a:cubicBezTo>
                    <a:pt x="192" y="217"/>
                    <a:pt x="211" y="208"/>
                    <a:pt x="222" y="186"/>
                  </a:cubicBezTo>
                  <a:lnTo>
                    <a:pt x="222" y="186"/>
                  </a:lnTo>
                  <a:cubicBezTo>
                    <a:pt x="222" y="186"/>
                    <a:pt x="222" y="186"/>
                    <a:pt x="222" y="186"/>
                  </a:cubicBezTo>
                  <a:cubicBezTo>
                    <a:pt x="185" y="186"/>
                    <a:pt x="112" y="149"/>
                    <a:pt x="112" y="149"/>
                  </a:cubicBezTo>
                  <a:cubicBezTo>
                    <a:pt x="75" y="112"/>
                    <a:pt x="75" y="75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2"/>
            <p:cNvSpPr/>
            <p:nvPr/>
          </p:nvSpPr>
          <p:spPr>
            <a:xfrm>
              <a:off x="1740550" y="3876025"/>
              <a:ext cx="3725" cy="5575"/>
            </a:xfrm>
            <a:custGeom>
              <a:avLst/>
              <a:gdLst/>
              <a:ahLst/>
              <a:cxnLst/>
              <a:rect l="l" t="t" r="r" b="b"/>
              <a:pathLst>
                <a:path w="149" h="223" extrusionOk="0">
                  <a:moveTo>
                    <a:pt x="1" y="1"/>
                  </a:moveTo>
                  <a:cubicBezTo>
                    <a:pt x="1" y="75"/>
                    <a:pt x="1" y="112"/>
                    <a:pt x="38" y="149"/>
                  </a:cubicBezTo>
                  <a:cubicBezTo>
                    <a:pt x="38" y="186"/>
                    <a:pt x="111" y="223"/>
                    <a:pt x="148" y="223"/>
                  </a:cubicBezTo>
                  <a:cubicBezTo>
                    <a:pt x="148" y="186"/>
                    <a:pt x="148" y="149"/>
                    <a:pt x="111" y="112"/>
                  </a:cubicBezTo>
                  <a:cubicBezTo>
                    <a:pt x="111" y="75"/>
                    <a:pt x="38" y="1"/>
                    <a:pt x="1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2"/>
            <p:cNvSpPr/>
            <p:nvPr/>
          </p:nvSpPr>
          <p:spPr>
            <a:xfrm>
              <a:off x="1738700" y="3862175"/>
              <a:ext cx="5575" cy="7175"/>
            </a:xfrm>
            <a:custGeom>
              <a:avLst/>
              <a:gdLst/>
              <a:ahLst/>
              <a:cxnLst/>
              <a:rect l="l" t="t" r="r" b="b"/>
              <a:pathLst>
                <a:path w="223" h="287" extrusionOk="0">
                  <a:moveTo>
                    <a:pt x="38" y="0"/>
                  </a:moveTo>
                  <a:cubicBezTo>
                    <a:pt x="1" y="37"/>
                    <a:pt x="1" y="148"/>
                    <a:pt x="38" y="185"/>
                  </a:cubicBezTo>
                  <a:cubicBezTo>
                    <a:pt x="65" y="239"/>
                    <a:pt x="131" y="273"/>
                    <a:pt x="180" y="273"/>
                  </a:cubicBezTo>
                  <a:cubicBezTo>
                    <a:pt x="197" y="273"/>
                    <a:pt x="213" y="269"/>
                    <a:pt x="222" y="259"/>
                  </a:cubicBezTo>
                  <a:lnTo>
                    <a:pt x="222" y="259"/>
                  </a:lnTo>
                  <a:cubicBezTo>
                    <a:pt x="204" y="277"/>
                    <a:pt x="204" y="287"/>
                    <a:pt x="209" y="287"/>
                  </a:cubicBezTo>
                  <a:cubicBezTo>
                    <a:pt x="213" y="287"/>
                    <a:pt x="222" y="277"/>
                    <a:pt x="222" y="259"/>
                  </a:cubicBezTo>
                  <a:cubicBezTo>
                    <a:pt x="185" y="259"/>
                    <a:pt x="112" y="185"/>
                    <a:pt x="112" y="148"/>
                  </a:cubicBezTo>
                  <a:cubicBezTo>
                    <a:pt x="75" y="111"/>
                    <a:pt x="75" y="74"/>
                    <a:pt x="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2"/>
            <p:cNvSpPr/>
            <p:nvPr/>
          </p:nvSpPr>
          <p:spPr>
            <a:xfrm>
              <a:off x="1740550" y="3862175"/>
              <a:ext cx="3725" cy="6475"/>
            </a:xfrm>
            <a:custGeom>
              <a:avLst/>
              <a:gdLst/>
              <a:ahLst/>
              <a:cxnLst/>
              <a:rect l="l" t="t" r="r" b="b"/>
              <a:pathLst>
                <a:path w="149" h="259" extrusionOk="0">
                  <a:moveTo>
                    <a:pt x="1" y="0"/>
                  </a:moveTo>
                  <a:cubicBezTo>
                    <a:pt x="1" y="74"/>
                    <a:pt x="1" y="111"/>
                    <a:pt x="38" y="148"/>
                  </a:cubicBezTo>
                  <a:cubicBezTo>
                    <a:pt x="38" y="185"/>
                    <a:pt x="111" y="259"/>
                    <a:pt x="148" y="259"/>
                  </a:cubicBezTo>
                  <a:cubicBezTo>
                    <a:pt x="148" y="185"/>
                    <a:pt x="148" y="148"/>
                    <a:pt x="111" y="111"/>
                  </a:cubicBezTo>
                  <a:cubicBezTo>
                    <a:pt x="111" y="74"/>
                    <a:pt x="38" y="0"/>
                    <a:pt x="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2"/>
            <p:cNvSpPr/>
            <p:nvPr/>
          </p:nvSpPr>
          <p:spPr>
            <a:xfrm>
              <a:off x="1734075" y="3827975"/>
              <a:ext cx="24975" cy="22325"/>
            </a:xfrm>
            <a:custGeom>
              <a:avLst/>
              <a:gdLst/>
              <a:ahLst/>
              <a:cxnLst/>
              <a:rect l="l" t="t" r="r" b="b"/>
              <a:pathLst>
                <a:path w="999" h="893" extrusionOk="0">
                  <a:moveTo>
                    <a:pt x="1" y="0"/>
                  </a:moveTo>
                  <a:cubicBezTo>
                    <a:pt x="38" y="296"/>
                    <a:pt x="260" y="703"/>
                    <a:pt x="555" y="814"/>
                  </a:cubicBezTo>
                  <a:cubicBezTo>
                    <a:pt x="641" y="865"/>
                    <a:pt x="727" y="893"/>
                    <a:pt x="802" y="893"/>
                  </a:cubicBezTo>
                  <a:cubicBezTo>
                    <a:pt x="888" y="893"/>
                    <a:pt x="959" y="856"/>
                    <a:pt x="999" y="777"/>
                  </a:cubicBezTo>
                  <a:lnTo>
                    <a:pt x="999" y="777"/>
                  </a:lnTo>
                  <a:cubicBezTo>
                    <a:pt x="977" y="787"/>
                    <a:pt x="949" y="792"/>
                    <a:pt x="917" y="792"/>
                  </a:cubicBezTo>
                  <a:cubicBezTo>
                    <a:pt x="838" y="792"/>
                    <a:pt x="734" y="766"/>
                    <a:pt x="629" y="740"/>
                  </a:cubicBezTo>
                  <a:cubicBezTo>
                    <a:pt x="407" y="592"/>
                    <a:pt x="223" y="333"/>
                    <a:pt x="112" y="37"/>
                  </a:cubicBezTo>
                  <a:cubicBezTo>
                    <a:pt x="75" y="0"/>
                    <a:pt x="38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2"/>
            <p:cNvSpPr/>
            <p:nvPr/>
          </p:nvSpPr>
          <p:spPr>
            <a:xfrm>
              <a:off x="1736850" y="3829825"/>
              <a:ext cx="23125" cy="19300"/>
            </a:xfrm>
            <a:custGeom>
              <a:avLst/>
              <a:gdLst/>
              <a:ahLst/>
              <a:cxnLst/>
              <a:rect l="l" t="t" r="r" b="b"/>
              <a:pathLst>
                <a:path w="925" h="772" extrusionOk="0">
                  <a:moveTo>
                    <a:pt x="1" y="0"/>
                  </a:moveTo>
                  <a:cubicBezTo>
                    <a:pt x="112" y="296"/>
                    <a:pt x="296" y="555"/>
                    <a:pt x="518" y="703"/>
                  </a:cubicBezTo>
                  <a:cubicBezTo>
                    <a:pt x="620" y="728"/>
                    <a:pt x="687" y="771"/>
                    <a:pt x="755" y="771"/>
                  </a:cubicBezTo>
                  <a:cubicBezTo>
                    <a:pt x="786" y="771"/>
                    <a:pt x="817" y="763"/>
                    <a:pt x="851" y="740"/>
                  </a:cubicBezTo>
                  <a:cubicBezTo>
                    <a:pt x="888" y="703"/>
                    <a:pt x="925" y="666"/>
                    <a:pt x="925" y="555"/>
                  </a:cubicBezTo>
                  <a:cubicBezTo>
                    <a:pt x="814" y="370"/>
                    <a:pt x="629" y="222"/>
                    <a:pt x="370" y="148"/>
                  </a:cubicBezTo>
                  <a:cubicBezTo>
                    <a:pt x="223" y="111"/>
                    <a:pt x="149" y="74"/>
                    <a:pt x="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2"/>
            <p:cNvSpPr/>
            <p:nvPr/>
          </p:nvSpPr>
          <p:spPr>
            <a:xfrm>
              <a:off x="1758125" y="3910225"/>
              <a:ext cx="19425" cy="15975"/>
            </a:xfrm>
            <a:custGeom>
              <a:avLst/>
              <a:gdLst/>
              <a:ahLst/>
              <a:cxnLst/>
              <a:rect l="l" t="t" r="r" b="b"/>
              <a:pathLst>
                <a:path w="777" h="639" extrusionOk="0">
                  <a:moveTo>
                    <a:pt x="222" y="1"/>
                  </a:moveTo>
                  <a:lnTo>
                    <a:pt x="222" y="1"/>
                  </a:lnTo>
                  <a:cubicBezTo>
                    <a:pt x="37" y="38"/>
                    <a:pt x="0" y="296"/>
                    <a:pt x="74" y="629"/>
                  </a:cubicBezTo>
                  <a:cubicBezTo>
                    <a:pt x="125" y="635"/>
                    <a:pt x="173" y="639"/>
                    <a:pt x="220" y="639"/>
                  </a:cubicBezTo>
                  <a:cubicBezTo>
                    <a:pt x="445" y="639"/>
                    <a:pt x="623" y="567"/>
                    <a:pt x="776" y="444"/>
                  </a:cubicBezTo>
                  <a:lnTo>
                    <a:pt x="776" y="444"/>
                  </a:lnTo>
                  <a:cubicBezTo>
                    <a:pt x="592" y="555"/>
                    <a:pt x="407" y="555"/>
                    <a:pt x="185" y="592"/>
                  </a:cubicBezTo>
                  <a:cubicBezTo>
                    <a:pt x="111" y="296"/>
                    <a:pt x="111" y="112"/>
                    <a:pt x="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2"/>
            <p:cNvSpPr/>
            <p:nvPr/>
          </p:nvSpPr>
          <p:spPr>
            <a:xfrm>
              <a:off x="1760875" y="3907975"/>
              <a:ext cx="19450" cy="16150"/>
            </a:xfrm>
            <a:custGeom>
              <a:avLst/>
              <a:gdLst/>
              <a:ahLst/>
              <a:cxnLst/>
              <a:rect l="l" t="t" r="r" b="b"/>
              <a:pathLst>
                <a:path w="778" h="646" extrusionOk="0">
                  <a:moveTo>
                    <a:pt x="225" y="0"/>
                  </a:moveTo>
                  <a:cubicBezTo>
                    <a:pt x="197" y="0"/>
                    <a:pt x="171" y="6"/>
                    <a:pt x="149" y="17"/>
                  </a:cubicBezTo>
                  <a:cubicBezTo>
                    <a:pt x="75" y="165"/>
                    <a:pt x="1" y="386"/>
                    <a:pt x="112" y="645"/>
                  </a:cubicBezTo>
                  <a:cubicBezTo>
                    <a:pt x="297" y="645"/>
                    <a:pt x="519" y="645"/>
                    <a:pt x="666" y="534"/>
                  </a:cubicBezTo>
                  <a:cubicBezTo>
                    <a:pt x="666" y="497"/>
                    <a:pt x="703" y="460"/>
                    <a:pt x="777" y="386"/>
                  </a:cubicBezTo>
                  <a:cubicBezTo>
                    <a:pt x="620" y="167"/>
                    <a:pt x="383" y="0"/>
                    <a:pt x="22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2"/>
            <p:cNvSpPr/>
            <p:nvPr/>
          </p:nvSpPr>
          <p:spPr>
            <a:xfrm>
              <a:off x="1769200" y="3866800"/>
              <a:ext cx="17600" cy="34200"/>
            </a:xfrm>
            <a:custGeom>
              <a:avLst/>
              <a:gdLst/>
              <a:ahLst/>
              <a:cxnLst/>
              <a:rect l="l" t="t" r="r" b="b"/>
              <a:pathLst>
                <a:path w="704" h="1368" extrusionOk="0">
                  <a:moveTo>
                    <a:pt x="296" y="0"/>
                  </a:moveTo>
                  <a:cubicBezTo>
                    <a:pt x="112" y="111"/>
                    <a:pt x="1" y="296"/>
                    <a:pt x="112" y="592"/>
                  </a:cubicBezTo>
                  <a:cubicBezTo>
                    <a:pt x="149" y="924"/>
                    <a:pt x="444" y="1257"/>
                    <a:pt x="666" y="1368"/>
                  </a:cubicBezTo>
                  <a:lnTo>
                    <a:pt x="666" y="1257"/>
                  </a:lnTo>
                  <a:cubicBezTo>
                    <a:pt x="666" y="1257"/>
                    <a:pt x="666" y="1220"/>
                    <a:pt x="703" y="1220"/>
                  </a:cubicBezTo>
                  <a:cubicBezTo>
                    <a:pt x="481" y="1072"/>
                    <a:pt x="296" y="813"/>
                    <a:pt x="222" y="518"/>
                  </a:cubicBezTo>
                  <a:cubicBezTo>
                    <a:pt x="186" y="296"/>
                    <a:pt x="186" y="111"/>
                    <a:pt x="2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2"/>
            <p:cNvSpPr/>
            <p:nvPr/>
          </p:nvSpPr>
          <p:spPr>
            <a:xfrm>
              <a:off x="1772900" y="3865875"/>
              <a:ext cx="12975" cy="30525"/>
            </a:xfrm>
            <a:custGeom>
              <a:avLst/>
              <a:gdLst/>
              <a:ahLst/>
              <a:cxnLst/>
              <a:rect l="l" t="t" r="r" b="b"/>
              <a:pathLst>
                <a:path w="519" h="1221" extrusionOk="0">
                  <a:moveTo>
                    <a:pt x="111" y="0"/>
                  </a:moveTo>
                  <a:cubicBezTo>
                    <a:pt x="1" y="148"/>
                    <a:pt x="1" y="296"/>
                    <a:pt x="38" y="518"/>
                  </a:cubicBezTo>
                  <a:cubicBezTo>
                    <a:pt x="148" y="776"/>
                    <a:pt x="333" y="1072"/>
                    <a:pt x="518" y="1220"/>
                  </a:cubicBezTo>
                  <a:cubicBezTo>
                    <a:pt x="481" y="850"/>
                    <a:pt x="370" y="407"/>
                    <a:pt x="14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2"/>
            <p:cNvSpPr/>
            <p:nvPr/>
          </p:nvSpPr>
          <p:spPr>
            <a:xfrm>
              <a:off x="1715600" y="3880650"/>
              <a:ext cx="21275" cy="31450"/>
            </a:xfrm>
            <a:custGeom>
              <a:avLst/>
              <a:gdLst/>
              <a:ahLst/>
              <a:cxnLst/>
              <a:rect l="l" t="t" r="r" b="b"/>
              <a:pathLst>
                <a:path w="851" h="1258" extrusionOk="0">
                  <a:moveTo>
                    <a:pt x="0" y="1"/>
                  </a:moveTo>
                  <a:cubicBezTo>
                    <a:pt x="185" y="481"/>
                    <a:pt x="444" y="925"/>
                    <a:pt x="814" y="1258"/>
                  </a:cubicBezTo>
                  <a:cubicBezTo>
                    <a:pt x="814" y="1221"/>
                    <a:pt x="851" y="1110"/>
                    <a:pt x="851" y="1073"/>
                  </a:cubicBezTo>
                  <a:cubicBezTo>
                    <a:pt x="555" y="740"/>
                    <a:pt x="296" y="370"/>
                    <a:pt x="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2"/>
            <p:cNvSpPr/>
            <p:nvPr/>
          </p:nvSpPr>
          <p:spPr>
            <a:xfrm>
              <a:off x="1720225" y="3880650"/>
              <a:ext cx="16650" cy="26825"/>
            </a:xfrm>
            <a:custGeom>
              <a:avLst/>
              <a:gdLst/>
              <a:ahLst/>
              <a:cxnLst/>
              <a:rect l="l" t="t" r="r" b="b"/>
              <a:pathLst>
                <a:path w="666" h="1073" extrusionOk="0">
                  <a:moveTo>
                    <a:pt x="0" y="1"/>
                  </a:moveTo>
                  <a:lnTo>
                    <a:pt x="0" y="1"/>
                  </a:lnTo>
                  <a:cubicBezTo>
                    <a:pt x="111" y="370"/>
                    <a:pt x="407" y="740"/>
                    <a:pt x="666" y="1073"/>
                  </a:cubicBezTo>
                  <a:cubicBezTo>
                    <a:pt x="666" y="851"/>
                    <a:pt x="629" y="629"/>
                    <a:pt x="481" y="444"/>
                  </a:cubicBezTo>
                  <a:cubicBezTo>
                    <a:pt x="333" y="185"/>
                    <a:pt x="185" y="75"/>
                    <a:pt x="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2"/>
            <p:cNvSpPr/>
            <p:nvPr/>
          </p:nvSpPr>
          <p:spPr>
            <a:xfrm>
              <a:off x="1709125" y="3832600"/>
              <a:ext cx="13900" cy="26825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333" y="0"/>
                  </a:moveTo>
                  <a:cubicBezTo>
                    <a:pt x="148" y="111"/>
                    <a:pt x="1" y="444"/>
                    <a:pt x="1" y="887"/>
                  </a:cubicBezTo>
                  <a:lnTo>
                    <a:pt x="1" y="961"/>
                  </a:lnTo>
                  <a:cubicBezTo>
                    <a:pt x="130" y="1035"/>
                    <a:pt x="250" y="1072"/>
                    <a:pt x="347" y="1072"/>
                  </a:cubicBezTo>
                  <a:cubicBezTo>
                    <a:pt x="444" y="1072"/>
                    <a:pt x="518" y="1035"/>
                    <a:pt x="555" y="961"/>
                  </a:cubicBezTo>
                  <a:lnTo>
                    <a:pt x="555" y="961"/>
                  </a:lnTo>
                  <a:cubicBezTo>
                    <a:pt x="523" y="972"/>
                    <a:pt x="487" y="977"/>
                    <a:pt x="448" y="977"/>
                  </a:cubicBezTo>
                  <a:cubicBezTo>
                    <a:pt x="354" y="977"/>
                    <a:pt x="242" y="951"/>
                    <a:pt x="111" y="924"/>
                  </a:cubicBezTo>
                  <a:lnTo>
                    <a:pt x="111" y="813"/>
                  </a:lnTo>
                  <a:cubicBezTo>
                    <a:pt x="111" y="518"/>
                    <a:pt x="185" y="222"/>
                    <a:pt x="333" y="37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2"/>
            <p:cNvSpPr/>
            <p:nvPr/>
          </p:nvSpPr>
          <p:spPr>
            <a:xfrm>
              <a:off x="1712825" y="3832600"/>
              <a:ext cx="13900" cy="24400"/>
            </a:xfrm>
            <a:custGeom>
              <a:avLst/>
              <a:gdLst/>
              <a:ahLst/>
              <a:cxnLst/>
              <a:rect l="l" t="t" r="r" b="b"/>
              <a:pathLst>
                <a:path w="556" h="976" extrusionOk="0">
                  <a:moveTo>
                    <a:pt x="222" y="0"/>
                  </a:moveTo>
                  <a:cubicBezTo>
                    <a:pt x="111" y="185"/>
                    <a:pt x="0" y="444"/>
                    <a:pt x="0" y="776"/>
                  </a:cubicBezTo>
                  <a:lnTo>
                    <a:pt x="0" y="887"/>
                  </a:lnTo>
                  <a:cubicBezTo>
                    <a:pt x="109" y="942"/>
                    <a:pt x="237" y="976"/>
                    <a:pt x="327" y="976"/>
                  </a:cubicBezTo>
                  <a:cubicBezTo>
                    <a:pt x="360" y="976"/>
                    <a:pt x="387" y="971"/>
                    <a:pt x="407" y="961"/>
                  </a:cubicBezTo>
                  <a:cubicBezTo>
                    <a:pt x="407" y="961"/>
                    <a:pt x="481" y="924"/>
                    <a:pt x="481" y="887"/>
                  </a:cubicBezTo>
                  <a:cubicBezTo>
                    <a:pt x="555" y="629"/>
                    <a:pt x="407" y="259"/>
                    <a:pt x="222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22"/>
          <p:cNvGrpSpPr/>
          <p:nvPr/>
        </p:nvGrpSpPr>
        <p:grpSpPr>
          <a:xfrm>
            <a:off x="48430" y="4453468"/>
            <a:ext cx="590201" cy="630307"/>
            <a:chOff x="1686025" y="3765375"/>
            <a:chExt cx="178400" cy="190500"/>
          </a:xfrm>
        </p:grpSpPr>
        <p:sp>
          <p:nvSpPr>
            <p:cNvPr id="1368" name="Google Shape;1368;p22"/>
            <p:cNvSpPr/>
            <p:nvPr/>
          </p:nvSpPr>
          <p:spPr>
            <a:xfrm>
              <a:off x="1686025" y="3797900"/>
              <a:ext cx="122950" cy="157975"/>
            </a:xfrm>
            <a:custGeom>
              <a:avLst/>
              <a:gdLst/>
              <a:ahLst/>
              <a:cxnLst/>
              <a:rect l="l" t="t" r="r" b="b"/>
              <a:pathLst>
                <a:path w="4918" h="6319" extrusionOk="0">
                  <a:moveTo>
                    <a:pt x="1380" y="0"/>
                  </a:moveTo>
                  <a:cubicBezTo>
                    <a:pt x="562" y="0"/>
                    <a:pt x="0" y="626"/>
                    <a:pt x="0" y="1758"/>
                  </a:cubicBezTo>
                  <a:cubicBezTo>
                    <a:pt x="0" y="3311"/>
                    <a:pt x="1109" y="5233"/>
                    <a:pt x="2477" y="6009"/>
                  </a:cubicBezTo>
                  <a:cubicBezTo>
                    <a:pt x="2854" y="6219"/>
                    <a:pt x="3214" y="6319"/>
                    <a:pt x="3535" y="6319"/>
                  </a:cubicBezTo>
                  <a:cubicBezTo>
                    <a:pt x="4348" y="6319"/>
                    <a:pt x="4917" y="5680"/>
                    <a:pt x="4917" y="4568"/>
                  </a:cubicBezTo>
                  <a:cubicBezTo>
                    <a:pt x="4917" y="3015"/>
                    <a:pt x="3808" y="1092"/>
                    <a:pt x="2477" y="316"/>
                  </a:cubicBezTo>
                  <a:cubicBezTo>
                    <a:pt x="2083" y="103"/>
                    <a:pt x="1710" y="0"/>
                    <a:pt x="138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2"/>
            <p:cNvSpPr/>
            <p:nvPr/>
          </p:nvSpPr>
          <p:spPr>
            <a:xfrm>
              <a:off x="1703575" y="3765375"/>
              <a:ext cx="160850" cy="185550"/>
            </a:xfrm>
            <a:custGeom>
              <a:avLst/>
              <a:gdLst/>
              <a:ahLst/>
              <a:cxnLst/>
              <a:rect l="l" t="t" r="r" b="b"/>
              <a:pathLst>
                <a:path w="6434" h="7422" extrusionOk="0">
                  <a:moveTo>
                    <a:pt x="2892" y="1"/>
                  </a:moveTo>
                  <a:cubicBezTo>
                    <a:pt x="2664" y="1"/>
                    <a:pt x="2451" y="48"/>
                    <a:pt x="2256" y="138"/>
                  </a:cubicBezTo>
                  <a:lnTo>
                    <a:pt x="1" y="1432"/>
                  </a:lnTo>
                  <a:cubicBezTo>
                    <a:pt x="195" y="1342"/>
                    <a:pt x="408" y="1295"/>
                    <a:pt x="635" y="1295"/>
                  </a:cubicBezTo>
                  <a:cubicBezTo>
                    <a:pt x="967" y="1295"/>
                    <a:pt x="1328" y="1397"/>
                    <a:pt x="1701" y="1617"/>
                  </a:cubicBezTo>
                  <a:cubicBezTo>
                    <a:pt x="3069" y="2393"/>
                    <a:pt x="4178" y="4316"/>
                    <a:pt x="4178" y="5869"/>
                  </a:cubicBezTo>
                  <a:cubicBezTo>
                    <a:pt x="4178" y="6608"/>
                    <a:pt x="3920" y="7163"/>
                    <a:pt x="3513" y="7421"/>
                  </a:cubicBezTo>
                  <a:lnTo>
                    <a:pt x="5731" y="6127"/>
                  </a:lnTo>
                  <a:cubicBezTo>
                    <a:pt x="6212" y="5869"/>
                    <a:pt x="6434" y="5314"/>
                    <a:pt x="6434" y="4575"/>
                  </a:cubicBezTo>
                  <a:cubicBezTo>
                    <a:pt x="6434" y="3022"/>
                    <a:pt x="5325" y="1099"/>
                    <a:pt x="3994" y="323"/>
                  </a:cubicBezTo>
                  <a:cubicBezTo>
                    <a:pt x="3598" y="103"/>
                    <a:pt x="3228" y="1"/>
                    <a:pt x="2892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2"/>
            <p:cNvSpPr/>
            <p:nvPr/>
          </p:nvSpPr>
          <p:spPr>
            <a:xfrm>
              <a:off x="1703575" y="3796800"/>
              <a:ext cx="107250" cy="154125"/>
            </a:xfrm>
            <a:custGeom>
              <a:avLst/>
              <a:gdLst/>
              <a:ahLst/>
              <a:cxnLst/>
              <a:rect l="l" t="t" r="r" b="b"/>
              <a:pathLst>
                <a:path w="4290" h="6165" extrusionOk="0">
                  <a:moveTo>
                    <a:pt x="307" y="72"/>
                  </a:moveTo>
                  <a:cubicBezTo>
                    <a:pt x="201" y="96"/>
                    <a:pt x="99" y="130"/>
                    <a:pt x="1" y="175"/>
                  </a:cubicBezTo>
                  <a:lnTo>
                    <a:pt x="149" y="138"/>
                  </a:lnTo>
                  <a:cubicBezTo>
                    <a:pt x="199" y="113"/>
                    <a:pt x="252" y="91"/>
                    <a:pt x="307" y="72"/>
                  </a:cubicBezTo>
                  <a:close/>
                  <a:moveTo>
                    <a:pt x="767" y="1"/>
                  </a:moveTo>
                  <a:cubicBezTo>
                    <a:pt x="603" y="1"/>
                    <a:pt x="448" y="25"/>
                    <a:pt x="307" y="72"/>
                  </a:cubicBezTo>
                  <a:lnTo>
                    <a:pt x="307" y="72"/>
                  </a:lnTo>
                  <a:cubicBezTo>
                    <a:pt x="413" y="50"/>
                    <a:pt x="522" y="38"/>
                    <a:pt x="635" y="38"/>
                  </a:cubicBezTo>
                  <a:cubicBezTo>
                    <a:pt x="967" y="38"/>
                    <a:pt x="1328" y="140"/>
                    <a:pt x="1701" y="360"/>
                  </a:cubicBezTo>
                  <a:cubicBezTo>
                    <a:pt x="3069" y="1136"/>
                    <a:pt x="4178" y="3059"/>
                    <a:pt x="4178" y="4612"/>
                  </a:cubicBezTo>
                  <a:cubicBezTo>
                    <a:pt x="4178" y="5351"/>
                    <a:pt x="3920" y="5906"/>
                    <a:pt x="3513" y="6164"/>
                  </a:cubicBezTo>
                  <a:lnTo>
                    <a:pt x="3624" y="6127"/>
                  </a:lnTo>
                  <a:cubicBezTo>
                    <a:pt x="3661" y="6090"/>
                    <a:pt x="4289" y="5721"/>
                    <a:pt x="4289" y="4575"/>
                  </a:cubicBezTo>
                  <a:cubicBezTo>
                    <a:pt x="4289" y="2985"/>
                    <a:pt x="3180" y="1099"/>
                    <a:pt x="1849" y="323"/>
                  </a:cubicBezTo>
                  <a:cubicBezTo>
                    <a:pt x="1475" y="103"/>
                    <a:pt x="1102" y="1"/>
                    <a:pt x="767" y="1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2"/>
            <p:cNvSpPr/>
            <p:nvPr/>
          </p:nvSpPr>
          <p:spPr>
            <a:xfrm>
              <a:off x="1722075" y="3786250"/>
              <a:ext cx="107225" cy="155425"/>
            </a:xfrm>
            <a:custGeom>
              <a:avLst/>
              <a:gdLst/>
              <a:ahLst/>
              <a:cxnLst/>
              <a:rect l="l" t="t" r="r" b="b"/>
              <a:pathLst>
                <a:path w="4289" h="6217" extrusionOk="0">
                  <a:moveTo>
                    <a:pt x="753" y="0"/>
                  </a:moveTo>
                  <a:cubicBezTo>
                    <a:pt x="530" y="0"/>
                    <a:pt x="324" y="51"/>
                    <a:pt x="148" y="153"/>
                  </a:cubicBezTo>
                  <a:lnTo>
                    <a:pt x="0" y="227"/>
                  </a:lnTo>
                  <a:cubicBezTo>
                    <a:pt x="195" y="138"/>
                    <a:pt x="408" y="90"/>
                    <a:pt x="634" y="90"/>
                  </a:cubicBezTo>
                  <a:cubicBezTo>
                    <a:pt x="966" y="90"/>
                    <a:pt x="1327" y="192"/>
                    <a:pt x="1701" y="412"/>
                  </a:cubicBezTo>
                  <a:cubicBezTo>
                    <a:pt x="3069" y="1189"/>
                    <a:pt x="4178" y="3111"/>
                    <a:pt x="4178" y="4664"/>
                  </a:cubicBezTo>
                  <a:cubicBezTo>
                    <a:pt x="4178" y="5403"/>
                    <a:pt x="3919" y="5958"/>
                    <a:pt x="3512" y="6217"/>
                  </a:cubicBezTo>
                  <a:lnTo>
                    <a:pt x="3623" y="6180"/>
                  </a:lnTo>
                  <a:cubicBezTo>
                    <a:pt x="3623" y="6106"/>
                    <a:pt x="4289" y="5736"/>
                    <a:pt x="4289" y="4590"/>
                  </a:cubicBezTo>
                  <a:cubicBezTo>
                    <a:pt x="4289" y="3000"/>
                    <a:pt x="3180" y="1115"/>
                    <a:pt x="1849" y="338"/>
                  </a:cubicBezTo>
                  <a:cubicBezTo>
                    <a:pt x="1470" y="116"/>
                    <a:pt x="1092" y="0"/>
                    <a:pt x="75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2"/>
            <p:cNvSpPr/>
            <p:nvPr/>
          </p:nvSpPr>
          <p:spPr>
            <a:xfrm>
              <a:off x="1740550" y="3774625"/>
              <a:ext cx="107250" cy="155050"/>
            </a:xfrm>
            <a:custGeom>
              <a:avLst/>
              <a:gdLst/>
              <a:ahLst/>
              <a:cxnLst/>
              <a:rect l="l" t="t" r="r" b="b"/>
              <a:pathLst>
                <a:path w="4290" h="6202" extrusionOk="0">
                  <a:moveTo>
                    <a:pt x="307" y="72"/>
                  </a:moveTo>
                  <a:cubicBezTo>
                    <a:pt x="201" y="95"/>
                    <a:pt x="98" y="130"/>
                    <a:pt x="1" y="175"/>
                  </a:cubicBezTo>
                  <a:lnTo>
                    <a:pt x="148" y="138"/>
                  </a:lnTo>
                  <a:cubicBezTo>
                    <a:pt x="199" y="113"/>
                    <a:pt x="252" y="91"/>
                    <a:pt x="307" y="72"/>
                  </a:cubicBezTo>
                  <a:close/>
                  <a:moveTo>
                    <a:pt x="766" y="1"/>
                  </a:moveTo>
                  <a:cubicBezTo>
                    <a:pt x="602" y="1"/>
                    <a:pt x="448" y="25"/>
                    <a:pt x="307" y="72"/>
                  </a:cubicBezTo>
                  <a:lnTo>
                    <a:pt x="307" y="72"/>
                  </a:lnTo>
                  <a:cubicBezTo>
                    <a:pt x="413" y="49"/>
                    <a:pt x="522" y="38"/>
                    <a:pt x="634" y="38"/>
                  </a:cubicBezTo>
                  <a:cubicBezTo>
                    <a:pt x="967" y="38"/>
                    <a:pt x="1327" y="140"/>
                    <a:pt x="1701" y="360"/>
                  </a:cubicBezTo>
                  <a:cubicBezTo>
                    <a:pt x="3069" y="1173"/>
                    <a:pt x="4178" y="3059"/>
                    <a:pt x="4178" y="4611"/>
                  </a:cubicBezTo>
                  <a:cubicBezTo>
                    <a:pt x="4178" y="5351"/>
                    <a:pt x="3883" y="5905"/>
                    <a:pt x="3513" y="6201"/>
                  </a:cubicBezTo>
                  <a:lnTo>
                    <a:pt x="3624" y="6127"/>
                  </a:lnTo>
                  <a:cubicBezTo>
                    <a:pt x="3661" y="6127"/>
                    <a:pt x="4289" y="5720"/>
                    <a:pt x="4289" y="4574"/>
                  </a:cubicBezTo>
                  <a:cubicBezTo>
                    <a:pt x="4289" y="3022"/>
                    <a:pt x="3180" y="1099"/>
                    <a:pt x="1849" y="323"/>
                  </a:cubicBezTo>
                  <a:cubicBezTo>
                    <a:pt x="1475" y="103"/>
                    <a:pt x="1101" y="1"/>
                    <a:pt x="76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2"/>
            <p:cNvSpPr/>
            <p:nvPr/>
          </p:nvSpPr>
          <p:spPr>
            <a:xfrm>
              <a:off x="1708200" y="3791925"/>
              <a:ext cx="113700" cy="152525"/>
            </a:xfrm>
            <a:custGeom>
              <a:avLst/>
              <a:gdLst/>
              <a:ahLst/>
              <a:cxnLst/>
              <a:rect l="l" t="t" r="r" b="b"/>
              <a:pathLst>
                <a:path w="4548" h="6101" extrusionOk="0">
                  <a:moveTo>
                    <a:pt x="126" y="272"/>
                  </a:moveTo>
                  <a:cubicBezTo>
                    <a:pt x="91" y="293"/>
                    <a:pt x="49" y="317"/>
                    <a:pt x="1" y="333"/>
                  </a:cubicBezTo>
                  <a:lnTo>
                    <a:pt x="112" y="296"/>
                  </a:lnTo>
                  <a:cubicBezTo>
                    <a:pt x="116" y="288"/>
                    <a:pt x="120" y="280"/>
                    <a:pt x="126" y="272"/>
                  </a:cubicBezTo>
                  <a:close/>
                  <a:moveTo>
                    <a:pt x="1036" y="0"/>
                  </a:moveTo>
                  <a:cubicBezTo>
                    <a:pt x="1036" y="0"/>
                    <a:pt x="407" y="148"/>
                    <a:pt x="296" y="185"/>
                  </a:cubicBezTo>
                  <a:cubicBezTo>
                    <a:pt x="231" y="185"/>
                    <a:pt x="165" y="214"/>
                    <a:pt x="126" y="272"/>
                  </a:cubicBezTo>
                  <a:lnTo>
                    <a:pt x="126" y="272"/>
                  </a:lnTo>
                  <a:cubicBezTo>
                    <a:pt x="169" y="245"/>
                    <a:pt x="202" y="222"/>
                    <a:pt x="222" y="222"/>
                  </a:cubicBezTo>
                  <a:cubicBezTo>
                    <a:pt x="370" y="185"/>
                    <a:pt x="925" y="37"/>
                    <a:pt x="925" y="37"/>
                  </a:cubicBezTo>
                  <a:lnTo>
                    <a:pt x="1221" y="296"/>
                  </a:lnTo>
                  <a:lnTo>
                    <a:pt x="1997" y="370"/>
                  </a:lnTo>
                  <a:lnTo>
                    <a:pt x="2145" y="777"/>
                  </a:lnTo>
                  <a:lnTo>
                    <a:pt x="2773" y="888"/>
                  </a:lnTo>
                  <a:lnTo>
                    <a:pt x="2810" y="1479"/>
                  </a:lnTo>
                  <a:lnTo>
                    <a:pt x="3476" y="1664"/>
                  </a:lnTo>
                  <a:lnTo>
                    <a:pt x="3439" y="2330"/>
                  </a:lnTo>
                  <a:lnTo>
                    <a:pt x="3993" y="2625"/>
                  </a:lnTo>
                  <a:lnTo>
                    <a:pt x="3883" y="3254"/>
                  </a:lnTo>
                  <a:lnTo>
                    <a:pt x="4363" y="3660"/>
                  </a:lnTo>
                  <a:lnTo>
                    <a:pt x="4400" y="3550"/>
                  </a:lnTo>
                  <a:lnTo>
                    <a:pt x="3919" y="3143"/>
                  </a:lnTo>
                  <a:lnTo>
                    <a:pt x="4030" y="2551"/>
                  </a:lnTo>
                  <a:lnTo>
                    <a:pt x="3476" y="2219"/>
                  </a:lnTo>
                  <a:lnTo>
                    <a:pt x="3513" y="1627"/>
                  </a:lnTo>
                  <a:lnTo>
                    <a:pt x="2884" y="1442"/>
                  </a:lnTo>
                  <a:lnTo>
                    <a:pt x="2810" y="851"/>
                  </a:lnTo>
                  <a:lnTo>
                    <a:pt x="2182" y="740"/>
                  </a:lnTo>
                  <a:lnTo>
                    <a:pt x="2034" y="333"/>
                  </a:lnTo>
                  <a:lnTo>
                    <a:pt x="1258" y="222"/>
                  </a:lnTo>
                  <a:lnTo>
                    <a:pt x="1036" y="0"/>
                  </a:lnTo>
                  <a:close/>
                  <a:moveTo>
                    <a:pt x="4215" y="4104"/>
                  </a:moveTo>
                  <a:lnTo>
                    <a:pt x="4178" y="4215"/>
                  </a:lnTo>
                  <a:lnTo>
                    <a:pt x="4474" y="4733"/>
                  </a:lnTo>
                  <a:lnTo>
                    <a:pt x="4178" y="5176"/>
                  </a:lnTo>
                  <a:lnTo>
                    <a:pt x="4289" y="5509"/>
                  </a:lnTo>
                  <a:lnTo>
                    <a:pt x="3883" y="5916"/>
                  </a:lnTo>
                  <a:lnTo>
                    <a:pt x="3846" y="6101"/>
                  </a:lnTo>
                  <a:lnTo>
                    <a:pt x="3919" y="6064"/>
                  </a:lnTo>
                  <a:lnTo>
                    <a:pt x="3993" y="5916"/>
                  </a:lnTo>
                  <a:lnTo>
                    <a:pt x="4400" y="5509"/>
                  </a:lnTo>
                  <a:lnTo>
                    <a:pt x="4252" y="5176"/>
                  </a:lnTo>
                  <a:lnTo>
                    <a:pt x="4548" y="4622"/>
                  </a:lnTo>
                  <a:lnTo>
                    <a:pt x="4215" y="410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2"/>
            <p:cNvSpPr/>
            <p:nvPr/>
          </p:nvSpPr>
          <p:spPr>
            <a:xfrm>
              <a:off x="1727600" y="3778975"/>
              <a:ext cx="113725" cy="154375"/>
            </a:xfrm>
            <a:custGeom>
              <a:avLst/>
              <a:gdLst/>
              <a:ahLst/>
              <a:cxnLst/>
              <a:rect l="l" t="t" r="r" b="b"/>
              <a:pathLst>
                <a:path w="4549" h="6175" extrusionOk="0">
                  <a:moveTo>
                    <a:pt x="117" y="291"/>
                  </a:moveTo>
                  <a:cubicBezTo>
                    <a:pt x="85" y="304"/>
                    <a:pt x="46" y="319"/>
                    <a:pt x="1" y="334"/>
                  </a:cubicBezTo>
                  <a:lnTo>
                    <a:pt x="112" y="297"/>
                  </a:lnTo>
                  <a:cubicBezTo>
                    <a:pt x="114" y="295"/>
                    <a:pt x="115" y="293"/>
                    <a:pt x="117" y="291"/>
                  </a:cubicBezTo>
                  <a:close/>
                  <a:moveTo>
                    <a:pt x="1036" y="1"/>
                  </a:moveTo>
                  <a:cubicBezTo>
                    <a:pt x="1036" y="1"/>
                    <a:pt x="445" y="149"/>
                    <a:pt x="297" y="186"/>
                  </a:cubicBezTo>
                  <a:cubicBezTo>
                    <a:pt x="226" y="186"/>
                    <a:pt x="156" y="253"/>
                    <a:pt x="117" y="291"/>
                  </a:cubicBezTo>
                  <a:lnTo>
                    <a:pt x="117" y="291"/>
                  </a:lnTo>
                  <a:cubicBezTo>
                    <a:pt x="166" y="273"/>
                    <a:pt x="201" y="260"/>
                    <a:pt x="223" y="260"/>
                  </a:cubicBezTo>
                  <a:cubicBezTo>
                    <a:pt x="371" y="186"/>
                    <a:pt x="925" y="75"/>
                    <a:pt x="925" y="75"/>
                  </a:cubicBezTo>
                  <a:lnTo>
                    <a:pt x="1221" y="297"/>
                  </a:lnTo>
                  <a:lnTo>
                    <a:pt x="1997" y="371"/>
                  </a:lnTo>
                  <a:lnTo>
                    <a:pt x="2145" y="814"/>
                  </a:lnTo>
                  <a:lnTo>
                    <a:pt x="2774" y="888"/>
                  </a:lnTo>
                  <a:lnTo>
                    <a:pt x="2811" y="1480"/>
                  </a:lnTo>
                  <a:lnTo>
                    <a:pt x="3476" y="1664"/>
                  </a:lnTo>
                  <a:lnTo>
                    <a:pt x="3439" y="2330"/>
                  </a:lnTo>
                  <a:lnTo>
                    <a:pt x="3994" y="2663"/>
                  </a:lnTo>
                  <a:lnTo>
                    <a:pt x="3883" y="3254"/>
                  </a:lnTo>
                  <a:lnTo>
                    <a:pt x="4364" y="3661"/>
                  </a:lnTo>
                  <a:lnTo>
                    <a:pt x="4179" y="4215"/>
                  </a:lnTo>
                  <a:lnTo>
                    <a:pt x="4511" y="4733"/>
                  </a:lnTo>
                  <a:lnTo>
                    <a:pt x="4179" y="5177"/>
                  </a:lnTo>
                  <a:lnTo>
                    <a:pt x="4290" y="5509"/>
                  </a:lnTo>
                  <a:lnTo>
                    <a:pt x="3883" y="5916"/>
                  </a:lnTo>
                  <a:lnTo>
                    <a:pt x="3846" y="6175"/>
                  </a:lnTo>
                  <a:lnTo>
                    <a:pt x="3920" y="6101"/>
                  </a:lnTo>
                  <a:lnTo>
                    <a:pt x="3994" y="5953"/>
                  </a:lnTo>
                  <a:lnTo>
                    <a:pt x="4401" y="5546"/>
                  </a:lnTo>
                  <a:lnTo>
                    <a:pt x="4253" y="5251"/>
                  </a:lnTo>
                  <a:lnTo>
                    <a:pt x="4548" y="4696"/>
                  </a:lnTo>
                  <a:lnTo>
                    <a:pt x="4216" y="4178"/>
                  </a:lnTo>
                  <a:lnTo>
                    <a:pt x="4401" y="3624"/>
                  </a:lnTo>
                  <a:lnTo>
                    <a:pt x="3920" y="3217"/>
                  </a:lnTo>
                  <a:lnTo>
                    <a:pt x="4031" y="2589"/>
                  </a:lnTo>
                  <a:lnTo>
                    <a:pt x="3476" y="2293"/>
                  </a:lnTo>
                  <a:lnTo>
                    <a:pt x="3513" y="1628"/>
                  </a:lnTo>
                  <a:lnTo>
                    <a:pt x="2885" y="1443"/>
                  </a:lnTo>
                  <a:lnTo>
                    <a:pt x="2811" y="851"/>
                  </a:lnTo>
                  <a:lnTo>
                    <a:pt x="2182" y="740"/>
                  </a:lnTo>
                  <a:lnTo>
                    <a:pt x="2034" y="334"/>
                  </a:lnTo>
                  <a:lnTo>
                    <a:pt x="1258" y="260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2"/>
            <p:cNvSpPr/>
            <p:nvPr/>
          </p:nvSpPr>
          <p:spPr>
            <a:xfrm>
              <a:off x="1747950" y="3768825"/>
              <a:ext cx="112775" cy="152525"/>
            </a:xfrm>
            <a:custGeom>
              <a:avLst/>
              <a:gdLst/>
              <a:ahLst/>
              <a:cxnLst/>
              <a:rect l="l" t="t" r="r" b="b"/>
              <a:pathLst>
                <a:path w="4511" h="6101" extrusionOk="0">
                  <a:moveTo>
                    <a:pt x="104" y="268"/>
                  </a:moveTo>
                  <a:lnTo>
                    <a:pt x="104" y="268"/>
                  </a:lnTo>
                  <a:cubicBezTo>
                    <a:pt x="69" y="290"/>
                    <a:pt x="35" y="316"/>
                    <a:pt x="0" y="333"/>
                  </a:cubicBezTo>
                  <a:lnTo>
                    <a:pt x="74" y="296"/>
                  </a:lnTo>
                  <a:cubicBezTo>
                    <a:pt x="84" y="286"/>
                    <a:pt x="94" y="277"/>
                    <a:pt x="104" y="268"/>
                  </a:cubicBezTo>
                  <a:close/>
                  <a:moveTo>
                    <a:pt x="999" y="0"/>
                  </a:moveTo>
                  <a:cubicBezTo>
                    <a:pt x="999" y="0"/>
                    <a:pt x="407" y="148"/>
                    <a:pt x="259" y="185"/>
                  </a:cubicBezTo>
                  <a:cubicBezTo>
                    <a:pt x="227" y="185"/>
                    <a:pt x="167" y="213"/>
                    <a:pt x="104" y="268"/>
                  </a:cubicBezTo>
                  <a:lnTo>
                    <a:pt x="104" y="268"/>
                  </a:lnTo>
                  <a:cubicBezTo>
                    <a:pt x="143" y="243"/>
                    <a:pt x="183" y="222"/>
                    <a:pt x="222" y="222"/>
                  </a:cubicBezTo>
                  <a:cubicBezTo>
                    <a:pt x="333" y="185"/>
                    <a:pt x="925" y="37"/>
                    <a:pt x="925" y="37"/>
                  </a:cubicBezTo>
                  <a:lnTo>
                    <a:pt x="1183" y="296"/>
                  </a:lnTo>
                  <a:lnTo>
                    <a:pt x="1960" y="370"/>
                  </a:lnTo>
                  <a:lnTo>
                    <a:pt x="2108" y="777"/>
                  </a:lnTo>
                  <a:lnTo>
                    <a:pt x="2773" y="887"/>
                  </a:lnTo>
                  <a:lnTo>
                    <a:pt x="2810" y="1479"/>
                  </a:lnTo>
                  <a:lnTo>
                    <a:pt x="3439" y="1664"/>
                  </a:lnTo>
                  <a:lnTo>
                    <a:pt x="3402" y="2329"/>
                  </a:lnTo>
                  <a:lnTo>
                    <a:pt x="3956" y="2625"/>
                  </a:lnTo>
                  <a:lnTo>
                    <a:pt x="3845" y="3254"/>
                  </a:lnTo>
                  <a:lnTo>
                    <a:pt x="4326" y="3660"/>
                  </a:lnTo>
                  <a:lnTo>
                    <a:pt x="4141" y="4215"/>
                  </a:lnTo>
                  <a:lnTo>
                    <a:pt x="4474" y="4732"/>
                  </a:lnTo>
                  <a:lnTo>
                    <a:pt x="4511" y="4658"/>
                  </a:lnTo>
                  <a:lnTo>
                    <a:pt x="4178" y="4141"/>
                  </a:lnTo>
                  <a:lnTo>
                    <a:pt x="4363" y="3586"/>
                  </a:lnTo>
                  <a:lnTo>
                    <a:pt x="3919" y="3180"/>
                  </a:lnTo>
                  <a:lnTo>
                    <a:pt x="3993" y="2588"/>
                  </a:lnTo>
                  <a:lnTo>
                    <a:pt x="3439" y="2255"/>
                  </a:lnTo>
                  <a:lnTo>
                    <a:pt x="3513" y="1627"/>
                  </a:lnTo>
                  <a:lnTo>
                    <a:pt x="2847" y="1442"/>
                  </a:lnTo>
                  <a:lnTo>
                    <a:pt x="2810" y="850"/>
                  </a:lnTo>
                  <a:lnTo>
                    <a:pt x="2145" y="740"/>
                  </a:lnTo>
                  <a:lnTo>
                    <a:pt x="2034" y="333"/>
                  </a:lnTo>
                  <a:lnTo>
                    <a:pt x="1220" y="222"/>
                  </a:lnTo>
                  <a:lnTo>
                    <a:pt x="999" y="0"/>
                  </a:lnTo>
                  <a:close/>
                  <a:moveTo>
                    <a:pt x="4474" y="4732"/>
                  </a:moveTo>
                  <a:lnTo>
                    <a:pt x="4141" y="5176"/>
                  </a:lnTo>
                  <a:lnTo>
                    <a:pt x="4289" y="5509"/>
                  </a:lnTo>
                  <a:lnTo>
                    <a:pt x="3845" y="5915"/>
                  </a:lnTo>
                  <a:lnTo>
                    <a:pt x="3808" y="6100"/>
                  </a:lnTo>
                  <a:lnTo>
                    <a:pt x="3808" y="6100"/>
                  </a:lnTo>
                  <a:lnTo>
                    <a:pt x="3919" y="6063"/>
                  </a:lnTo>
                  <a:lnTo>
                    <a:pt x="3956" y="5915"/>
                  </a:lnTo>
                  <a:lnTo>
                    <a:pt x="4363" y="5509"/>
                  </a:lnTo>
                  <a:lnTo>
                    <a:pt x="4252" y="5176"/>
                  </a:lnTo>
                  <a:lnTo>
                    <a:pt x="4474" y="473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2"/>
            <p:cNvSpPr/>
            <p:nvPr/>
          </p:nvSpPr>
          <p:spPr>
            <a:xfrm>
              <a:off x="1702650" y="3821075"/>
              <a:ext cx="87825" cy="111775"/>
            </a:xfrm>
            <a:custGeom>
              <a:avLst/>
              <a:gdLst/>
              <a:ahLst/>
              <a:cxnLst/>
              <a:rect l="l" t="t" r="r" b="b"/>
              <a:pathLst>
                <a:path w="3513" h="4471" extrusionOk="0">
                  <a:moveTo>
                    <a:pt x="958" y="1"/>
                  </a:moveTo>
                  <a:cubicBezTo>
                    <a:pt x="390" y="1"/>
                    <a:pt x="1" y="452"/>
                    <a:pt x="1" y="1237"/>
                  </a:cubicBezTo>
                  <a:cubicBezTo>
                    <a:pt x="1" y="2347"/>
                    <a:pt x="777" y="3678"/>
                    <a:pt x="1738" y="4232"/>
                  </a:cubicBezTo>
                  <a:cubicBezTo>
                    <a:pt x="2030" y="4394"/>
                    <a:pt x="2302" y="4471"/>
                    <a:pt x="2542" y="4471"/>
                  </a:cubicBezTo>
                  <a:cubicBezTo>
                    <a:pt x="3124" y="4471"/>
                    <a:pt x="3513" y="4019"/>
                    <a:pt x="3513" y="3234"/>
                  </a:cubicBezTo>
                  <a:cubicBezTo>
                    <a:pt x="3513" y="2125"/>
                    <a:pt x="2774" y="794"/>
                    <a:pt x="1738" y="239"/>
                  </a:cubicBezTo>
                  <a:cubicBezTo>
                    <a:pt x="1458" y="77"/>
                    <a:pt x="1193" y="1"/>
                    <a:pt x="958" y="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2"/>
            <p:cNvSpPr/>
            <p:nvPr/>
          </p:nvSpPr>
          <p:spPr>
            <a:xfrm>
              <a:off x="1709125" y="3827375"/>
              <a:ext cx="76750" cy="97700"/>
            </a:xfrm>
            <a:custGeom>
              <a:avLst/>
              <a:gdLst/>
              <a:ahLst/>
              <a:cxnLst/>
              <a:rect l="l" t="t" r="r" b="b"/>
              <a:pathLst>
                <a:path w="3070" h="3908" extrusionOk="0">
                  <a:moveTo>
                    <a:pt x="856" y="0"/>
                  </a:moveTo>
                  <a:cubicBezTo>
                    <a:pt x="351" y="0"/>
                    <a:pt x="1" y="392"/>
                    <a:pt x="1" y="1096"/>
                  </a:cubicBezTo>
                  <a:cubicBezTo>
                    <a:pt x="1" y="2058"/>
                    <a:pt x="703" y="3241"/>
                    <a:pt x="1553" y="3721"/>
                  </a:cubicBezTo>
                  <a:cubicBezTo>
                    <a:pt x="1784" y="3847"/>
                    <a:pt x="2006" y="3908"/>
                    <a:pt x="2205" y="3908"/>
                  </a:cubicBezTo>
                  <a:cubicBezTo>
                    <a:pt x="2709" y="3908"/>
                    <a:pt x="3069" y="3523"/>
                    <a:pt x="3069" y="2834"/>
                  </a:cubicBezTo>
                  <a:cubicBezTo>
                    <a:pt x="3069" y="1873"/>
                    <a:pt x="2367" y="727"/>
                    <a:pt x="1553" y="209"/>
                  </a:cubicBezTo>
                  <a:cubicBezTo>
                    <a:pt x="1303" y="68"/>
                    <a:pt x="1066" y="0"/>
                    <a:pt x="856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2"/>
            <p:cNvSpPr/>
            <p:nvPr/>
          </p:nvSpPr>
          <p:spPr>
            <a:xfrm>
              <a:off x="1732225" y="3859800"/>
              <a:ext cx="27750" cy="34325"/>
            </a:xfrm>
            <a:custGeom>
              <a:avLst/>
              <a:gdLst/>
              <a:ahLst/>
              <a:cxnLst/>
              <a:rect l="l" t="t" r="r" b="b"/>
              <a:pathLst>
                <a:path w="1110" h="1373" extrusionOk="0">
                  <a:moveTo>
                    <a:pt x="318" y="1"/>
                  </a:moveTo>
                  <a:cubicBezTo>
                    <a:pt x="121" y="1"/>
                    <a:pt x="1" y="146"/>
                    <a:pt x="1" y="391"/>
                  </a:cubicBezTo>
                  <a:cubicBezTo>
                    <a:pt x="1" y="724"/>
                    <a:pt x="297" y="1130"/>
                    <a:pt x="555" y="1315"/>
                  </a:cubicBezTo>
                  <a:cubicBezTo>
                    <a:pt x="643" y="1354"/>
                    <a:pt x="723" y="1373"/>
                    <a:pt x="793" y="1373"/>
                  </a:cubicBezTo>
                  <a:cubicBezTo>
                    <a:pt x="989" y="1373"/>
                    <a:pt x="1110" y="1228"/>
                    <a:pt x="1110" y="982"/>
                  </a:cubicBezTo>
                  <a:cubicBezTo>
                    <a:pt x="1110" y="650"/>
                    <a:pt x="888" y="243"/>
                    <a:pt x="555" y="58"/>
                  </a:cubicBezTo>
                  <a:cubicBezTo>
                    <a:pt x="468" y="19"/>
                    <a:pt x="388" y="1"/>
                    <a:pt x="318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2"/>
            <p:cNvSpPr/>
            <p:nvPr/>
          </p:nvSpPr>
          <p:spPr>
            <a:xfrm>
              <a:off x="1744250" y="3872500"/>
              <a:ext cx="6500" cy="8950"/>
            </a:xfrm>
            <a:custGeom>
              <a:avLst/>
              <a:gdLst/>
              <a:ahLst/>
              <a:cxnLst/>
              <a:rect l="l" t="t" r="r" b="b"/>
              <a:pathLst>
                <a:path w="260" h="358" extrusionOk="0">
                  <a:moveTo>
                    <a:pt x="69" y="0"/>
                  </a:moveTo>
                  <a:cubicBezTo>
                    <a:pt x="19" y="0"/>
                    <a:pt x="0" y="52"/>
                    <a:pt x="0" y="105"/>
                  </a:cubicBezTo>
                  <a:cubicBezTo>
                    <a:pt x="0" y="216"/>
                    <a:pt x="37" y="290"/>
                    <a:pt x="148" y="327"/>
                  </a:cubicBezTo>
                  <a:cubicBezTo>
                    <a:pt x="170" y="348"/>
                    <a:pt x="188" y="357"/>
                    <a:pt x="204" y="357"/>
                  </a:cubicBezTo>
                  <a:cubicBezTo>
                    <a:pt x="241" y="357"/>
                    <a:pt x="259" y="305"/>
                    <a:pt x="259" y="253"/>
                  </a:cubicBezTo>
                  <a:cubicBezTo>
                    <a:pt x="259" y="142"/>
                    <a:pt x="222" y="68"/>
                    <a:pt x="148" y="31"/>
                  </a:cubicBezTo>
                  <a:cubicBezTo>
                    <a:pt x="116" y="9"/>
                    <a:pt x="90" y="0"/>
                    <a:pt x="69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2"/>
            <p:cNvSpPr/>
            <p:nvPr/>
          </p:nvSpPr>
          <p:spPr>
            <a:xfrm>
              <a:off x="1749800" y="3869550"/>
              <a:ext cx="5575" cy="5975"/>
            </a:xfrm>
            <a:custGeom>
              <a:avLst/>
              <a:gdLst/>
              <a:ahLst/>
              <a:cxnLst/>
              <a:rect l="l" t="t" r="r" b="b"/>
              <a:pathLst>
                <a:path w="223" h="239" extrusionOk="0">
                  <a:moveTo>
                    <a:pt x="37" y="1"/>
                  </a:moveTo>
                  <a:cubicBezTo>
                    <a:pt x="0" y="38"/>
                    <a:pt x="0" y="112"/>
                    <a:pt x="37" y="186"/>
                  </a:cubicBezTo>
                  <a:cubicBezTo>
                    <a:pt x="90" y="212"/>
                    <a:pt x="142" y="238"/>
                    <a:pt x="181" y="238"/>
                  </a:cubicBezTo>
                  <a:cubicBezTo>
                    <a:pt x="197" y="238"/>
                    <a:pt x="211" y="234"/>
                    <a:pt x="222" y="223"/>
                  </a:cubicBezTo>
                  <a:cubicBezTo>
                    <a:pt x="185" y="223"/>
                    <a:pt x="148" y="223"/>
                    <a:pt x="148" y="149"/>
                  </a:cubicBezTo>
                  <a:cubicBezTo>
                    <a:pt x="111" y="75"/>
                    <a:pt x="111" y="38"/>
                    <a:pt x="111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2"/>
            <p:cNvSpPr/>
            <p:nvPr/>
          </p:nvSpPr>
          <p:spPr>
            <a:xfrm>
              <a:off x="1751650" y="3869550"/>
              <a:ext cx="3725" cy="5575"/>
            </a:xfrm>
            <a:custGeom>
              <a:avLst/>
              <a:gdLst/>
              <a:ahLst/>
              <a:cxnLst/>
              <a:rect l="l" t="t" r="r" b="b"/>
              <a:pathLst>
                <a:path w="149" h="223" extrusionOk="0">
                  <a:moveTo>
                    <a:pt x="0" y="1"/>
                  </a:moveTo>
                  <a:cubicBezTo>
                    <a:pt x="0" y="38"/>
                    <a:pt x="0" y="75"/>
                    <a:pt x="74" y="149"/>
                  </a:cubicBezTo>
                  <a:cubicBezTo>
                    <a:pt x="74" y="186"/>
                    <a:pt x="111" y="223"/>
                    <a:pt x="148" y="223"/>
                  </a:cubicBezTo>
                  <a:cubicBezTo>
                    <a:pt x="148" y="223"/>
                    <a:pt x="148" y="186"/>
                    <a:pt x="111" y="75"/>
                  </a:cubicBezTo>
                  <a:cubicBezTo>
                    <a:pt x="111" y="38"/>
                    <a:pt x="74" y="1"/>
                    <a:pt x="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2"/>
            <p:cNvSpPr/>
            <p:nvPr/>
          </p:nvSpPr>
          <p:spPr>
            <a:xfrm>
              <a:off x="1749800" y="3883425"/>
              <a:ext cx="5575" cy="5950"/>
            </a:xfrm>
            <a:custGeom>
              <a:avLst/>
              <a:gdLst/>
              <a:ahLst/>
              <a:cxnLst/>
              <a:rect l="l" t="t" r="r" b="b"/>
              <a:pathLst>
                <a:path w="223" h="238" extrusionOk="0">
                  <a:moveTo>
                    <a:pt x="37" y="0"/>
                  </a:moveTo>
                  <a:cubicBezTo>
                    <a:pt x="0" y="37"/>
                    <a:pt x="0" y="111"/>
                    <a:pt x="37" y="185"/>
                  </a:cubicBezTo>
                  <a:cubicBezTo>
                    <a:pt x="90" y="211"/>
                    <a:pt x="142" y="238"/>
                    <a:pt x="181" y="238"/>
                  </a:cubicBezTo>
                  <a:cubicBezTo>
                    <a:pt x="197" y="238"/>
                    <a:pt x="211" y="233"/>
                    <a:pt x="222" y="222"/>
                  </a:cubicBezTo>
                  <a:cubicBezTo>
                    <a:pt x="185" y="222"/>
                    <a:pt x="148" y="185"/>
                    <a:pt x="148" y="148"/>
                  </a:cubicBezTo>
                  <a:cubicBezTo>
                    <a:pt x="111" y="74"/>
                    <a:pt x="111" y="37"/>
                    <a:pt x="111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2"/>
            <p:cNvSpPr/>
            <p:nvPr/>
          </p:nvSpPr>
          <p:spPr>
            <a:xfrm>
              <a:off x="1751650" y="3883425"/>
              <a:ext cx="3725" cy="5575"/>
            </a:xfrm>
            <a:custGeom>
              <a:avLst/>
              <a:gdLst/>
              <a:ahLst/>
              <a:cxnLst/>
              <a:rect l="l" t="t" r="r" b="b"/>
              <a:pathLst>
                <a:path w="149" h="223" extrusionOk="0">
                  <a:moveTo>
                    <a:pt x="0" y="0"/>
                  </a:moveTo>
                  <a:cubicBezTo>
                    <a:pt x="0" y="37"/>
                    <a:pt x="0" y="74"/>
                    <a:pt x="74" y="148"/>
                  </a:cubicBezTo>
                  <a:cubicBezTo>
                    <a:pt x="74" y="185"/>
                    <a:pt x="111" y="222"/>
                    <a:pt x="148" y="222"/>
                  </a:cubicBezTo>
                  <a:cubicBezTo>
                    <a:pt x="148" y="185"/>
                    <a:pt x="148" y="148"/>
                    <a:pt x="111" y="74"/>
                  </a:cubicBezTo>
                  <a:cubicBezTo>
                    <a:pt x="111" y="37"/>
                    <a:pt x="74" y="0"/>
                    <a:pt x="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2"/>
            <p:cNvSpPr/>
            <p:nvPr/>
          </p:nvSpPr>
          <p:spPr>
            <a:xfrm>
              <a:off x="1738700" y="3876950"/>
              <a:ext cx="5575" cy="5450"/>
            </a:xfrm>
            <a:custGeom>
              <a:avLst/>
              <a:gdLst/>
              <a:ahLst/>
              <a:cxnLst/>
              <a:rect l="l" t="t" r="r" b="b"/>
              <a:pathLst>
                <a:path w="223" h="218" extrusionOk="0">
                  <a:moveTo>
                    <a:pt x="38" y="1"/>
                  </a:moveTo>
                  <a:cubicBezTo>
                    <a:pt x="1" y="1"/>
                    <a:pt x="1" y="112"/>
                    <a:pt x="38" y="149"/>
                  </a:cubicBezTo>
                  <a:cubicBezTo>
                    <a:pt x="63" y="174"/>
                    <a:pt x="124" y="217"/>
                    <a:pt x="171" y="217"/>
                  </a:cubicBezTo>
                  <a:cubicBezTo>
                    <a:pt x="192" y="217"/>
                    <a:pt x="211" y="208"/>
                    <a:pt x="222" y="186"/>
                  </a:cubicBezTo>
                  <a:lnTo>
                    <a:pt x="222" y="186"/>
                  </a:lnTo>
                  <a:cubicBezTo>
                    <a:pt x="222" y="186"/>
                    <a:pt x="222" y="186"/>
                    <a:pt x="222" y="186"/>
                  </a:cubicBezTo>
                  <a:cubicBezTo>
                    <a:pt x="185" y="186"/>
                    <a:pt x="112" y="149"/>
                    <a:pt x="112" y="149"/>
                  </a:cubicBezTo>
                  <a:cubicBezTo>
                    <a:pt x="75" y="112"/>
                    <a:pt x="75" y="75"/>
                    <a:pt x="75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2"/>
            <p:cNvSpPr/>
            <p:nvPr/>
          </p:nvSpPr>
          <p:spPr>
            <a:xfrm>
              <a:off x="1740550" y="3876025"/>
              <a:ext cx="3725" cy="5575"/>
            </a:xfrm>
            <a:custGeom>
              <a:avLst/>
              <a:gdLst/>
              <a:ahLst/>
              <a:cxnLst/>
              <a:rect l="l" t="t" r="r" b="b"/>
              <a:pathLst>
                <a:path w="149" h="223" extrusionOk="0">
                  <a:moveTo>
                    <a:pt x="1" y="1"/>
                  </a:moveTo>
                  <a:cubicBezTo>
                    <a:pt x="1" y="75"/>
                    <a:pt x="1" y="112"/>
                    <a:pt x="38" y="149"/>
                  </a:cubicBezTo>
                  <a:cubicBezTo>
                    <a:pt x="38" y="186"/>
                    <a:pt x="111" y="223"/>
                    <a:pt x="148" y="223"/>
                  </a:cubicBezTo>
                  <a:cubicBezTo>
                    <a:pt x="148" y="186"/>
                    <a:pt x="148" y="149"/>
                    <a:pt x="111" y="112"/>
                  </a:cubicBezTo>
                  <a:cubicBezTo>
                    <a:pt x="111" y="75"/>
                    <a:pt x="38" y="1"/>
                    <a:pt x="1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2"/>
            <p:cNvSpPr/>
            <p:nvPr/>
          </p:nvSpPr>
          <p:spPr>
            <a:xfrm>
              <a:off x="1738700" y="3862175"/>
              <a:ext cx="5575" cy="7175"/>
            </a:xfrm>
            <a:custGeom>
              <a:avLst/>
              <a:gdLst/>
              <a:ahLst/>
              <a:cxnLst/>
              <a:rect l="l" t="t" r="r" b="b"/>
              <a:pathLst>
                <a:path w="223" h="287" extrusionOk="0">
                  <a:moveTo>
                    <a:pt x="38" y="0"/>
                  </a:moveTo>
                  <a:cubicBezTo>
                    <a:pt x="1" y="37"/>
                    <a:pt x="1" y="148"/>
                    <a:pt x="38" y="185"/>
                  </a:cubicBezTo>
                  <a:cubicBezTo>
                    <a:pt x="65" y="239"/>
                    <a:pt x="131" y="273"/>
                    <a:pt x="180" y="273"/>
                  </a:cubicBezTo>
                  <a:cubicBezTo>
                    <a:pt x="197" y="273"/>
                    <a:pt x="213" y="269"/>
                    <a:pt x="222" y="259"/>
                  </a:cubicBezTo>
                  <a:lnTo>
                    <a:pt x="222" y="259"/>
                  </a:lnTo>
                  <a:cubicBezTo>
                    <a:pt x="204" y="277"/>
                    <a:pt x="204" y="287"/>
                    <a:pt x="209" y="287"/>
                  </a:cubicBezTo>
                  <a:cubicBezTo>
                    <a:pt x="213" y="287"/>
                    <a:pt x="222" y="277"/>
                    <a:pt x="222" y="259"/>
                  </a:cubicBezTo>
                  <a:cubicBezTo>
                    <a:pt x="185" y="259"/>
                    <a:pt x="112" y="185"/>
                    <a:pt x="112" y="148"/>
                  </a:cubicBezTo>
                  <a:cubicBezTo>
                    <a:pt x="75" y="111"/>
                    <a:pt x="75" y="74"/>
                    <a:pt x="75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2"/>
            <p:cNvSpPr/>
            <p:nvPr/>
          </p:nvSpPr>
          <p:spPr>
            <a:xfrm>
              <a:off x="1740550" y="3862175"/>
              <a:ext cx="3725" cy="6475"/>
            </a:xfrm>
            <a:custGeom>
              <a:avLst/>
              <a:gdLst/>
              <a:ahLst/>
              <a:cxnLst/>
              <a:rect l="l" t="t" r="r" b="b"/>
              <a:pathLst>
                <a:path w="149" h="259" extrusionOk="0">
                  <a:moveTo>
                    <a:pt x="1" y="0"/>
                  </a:moveTo>
                  <a:cubicBezTo>
                    <a:pt x="1" y="74"/>
                    <a:pt x="1" y="111"/>
                    <a:pt x="38" y="148"/>
                  </a:cubicBezTo>
                  <a:cubicBezTo>
                    <a:pt x="38" y="185"/>
                    <a:pt x="111" y="259"/>
                    <a:pt x="148" y="259"/>
                  </a:cubicBezTo>
                  <a:cubicBezTo>
                    <a:pt x="148" y="185"/>
                    <a:pt x="148" y="148"/>
                    <a:pt x="111" y="111"/>
                  </a:cubicBezTo>
                  <a:cubicBezTo>
                    <a:pt x="111" y="74"/>
                    <a:pt x="38" y="0"/>
                    <a:pt x="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2"/>
            <p:cNvSpPr/>
            <p:nvPr/>
          </p:nvSpPr>
          <p:spPr>
            <a:xfrm>
              <a:off x="1734075" y="3827975"/>
              <a:ext cx="24975" cy="22325"/>
            </a:xfrm>
            <a:custGeom>
              <a:avLst/>
              <a:gdLst/>
              <a:ahLst/>
              <a:cxnLst/>
              <a:rect l="l" t="t" r="r" b="b"/>
              <a:pathLst>
                <a:path w="999" h="893" extrusionOk="0">
                  <a:moveTo>
                    <a:pt x="1" y="0"/>
                  </a:moveTo>
                  <a:cubicBezTo>
                    <a:pt x="38" y="296"/>
                    <a:pt x="260" y="703"/>
                    <a:pt x="555" y="814"/>
                  </a:cubicBezTo>
                  <a:cubicBezTo>
                    <a:pt x="641" y="865"/>
                    <a:pt x="727" y="893"/>
                    <a:pt x="802" y="893"/>
                  </a:cubicBezTo>
                  <a:cubicBezTo>
                    <a:pt x="888" y="893"/>
                    <a:pt x="959" y="856"/>
                    <a:pt x="999" y="777"/>
                  </a:cubicBezTo>
                  <a:lnTo>
                    <a:pt x="999" y="777"/>
                  </a:lnTo>
                  <a:cubicBezTo>
                    <a:pt x="977" y="787"/>
                    <a:pt x="949" y="792"/>
                    <a:pt x="917" y="792"/>
                  </a:cubicBezTo>
                  <a:cubicBezTo>
                    <a:pt x="838" y="792"/>
                    <a:pt x="734" y="766"/>
                    <a:pt x="629" y="740"/>
                  </a:cubicBezTo>
                  <a:cubicBezTo>
                    <a:pt x="407" y="592"/>
                    <a:pt x="223" y="333"/>
                    <a:pt x="112" y="37"/>
                  </a:cubicBezTo>
                  <a:cubicBezTo>
                    <a:pt x="75" y="0"/>
                    <a:pt x="38" y="0"/>
                    <a:pt x="1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2"/>
            <p:cNvSpPr/>
            <p:nvPr/>
          </p:nvSpPr>
          <p:spPr>
            <a:xfrm>
              <a:off x="1736850" y="3829825"/>
              <a:ext cx="23125" cy="19300"/>
            </a:xfrm>
            <a:custGeom>
              <a:avLst/>
              <a:gdLst/>
              <a:ahLst/>
              <a:cxnLst/>
              <a:rect l="l" t="t" r="r" b="b"/>
              <a:pathLst>
                <a:path w="925" h="772" extrusionOk="0">
                  <a:moveTo>
                    <a:pt x="1" y="0"/>
                  </a:moveTo>
                  <a:cubicBezTo>
                    <a:pt x="112" y="296"/>
                    <a:pt x="296" y="555"/>
                    <a:pt x="518" y="703"/>
                  </a:cubicBezTo>
                  <a:cubicBezTo>
                    <a:pt x="620" y="728"/>
                    <a:pt x="687" y="771"/>
                    <a:pt x="755" y="771"/>
                  </a:cubicBezTo>
                  <a:cubicBezTo>
                    <a:pt x="786" y="771"/>
                    <a:pt x="817" y="763"/>
                    <a:pt x="851" y="740"/>
                  </a:cubicBezTo>
                  <a:cubicBezTo>
                    <a:pt x="888" y="703"/>
                    <a:pt x="925" y="666"/>
                    <a:pt x="925" y="555"/>
                  </a:cubicBezTo>
                  <a:cubicBezTo>
                    <a:pt x="814" y="370"/>
                    <a:pt x="629" y="222"/>
                    <a:pt x="370" y="148"/>
                  </a:cubicBezTo>
                  <a:cubicBezTo>
                    <a:pt x="223" y="111"/>
                    <a:pt x="149" y="74"/>
                    <a:pt x="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2"/>
            <p:cNvSpPr/>
            <p:nvPr/>
          </p:nvSpPr>
          <p:spPr>
            <a:xfrm>
              <a:off x="1758125" y="3910225"/>
              <a:ext cx="19425" cy="15975"/>
            </a:xfrm>
            <a:custGeom>
              <a:avLst/>
              <a:gdLst/>
              <a:ahLst/>
              <a:cxnLst/>
              <a:rect l="l" t="t" r="r" b="b"/>
              <a:pathLst>
                <a:path w="777" h="639" extrusionOk="0">
                  <a:moveTo>
                    <a:pt x="222" y="1"/>
                  </a:moveTo>
                  <a:lnTo>
                    <a:pt x="222" y="1"/>
                  </a:lnTo>
                  <a:cubicBezTo>
                    <a:pt x="37" y="38"/>
                    <a:pt x="0" y="296"/>
                    <a:pt x="74" y="629"/>
                  </a:cubicBezTo>
                  <a:cubicBezTo>
                    <a:pt x="125" y="635"/>
                    <a:pt x="173" y="639"/>
                    <a:pt x="220" y="639"/>
                  </a:cubicBezTo>
                  <a:cubicBezTo>
                    <a:pt x="445" y="639"/>
                    <a:pt x="623" y="567"/>
                    <a:pt x="776" y="444"/>
                  </a:cubicBezTo>
                  <a:lnTo>
                    <a:pt x="776" y="444"/>
                  </a:lnTo>
                  <a:cubicBezTo>
                    <a:pt x="592" y="555"/>
                    <a:pt x="407" y="555"/>
                    <a:pt x="185" y="592"/>
                  </a:cubicBezTo>
                  <a:cubicBezTo>
                    <a:pt x="111" y="296"/>
                    <a:pt x="111" y="112"/>
                    <a:pt x="222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2"/>
            <p:cNvSpPr/>
            <p:nvPr/>
          </p:nvSpPr>
          <p:spPr>
            <a:xfrm>
              <a:off x="1760875" y="3907975"/>
              <a:ext cx="19450" cy="16150"/>
            </a:xfrm>
            <a:custGeom>
              <a:avLst/>
              <a:gdLst/>
              <a:ahLst/>
              <a:cxnLst/>
              <a:rect l="l" t="t" r="r" b="b"/>
              <a:pathLst>
                <a:path w="778" h="646" extrusionOk="0">
                  <a:moveTo>
                    <a:pt x="225" y="0"/>
                  </a:moveTo>
                  <a:cubicBezTo>
                    <a:pt x="197" y="0"/>
                    <a:pt x="171" y="6"/>
                    <a:pt x="149" y="17"/>
                  </a:cubicBezTo>
                  <a:cubicBezTo>
                    <a:pt x="75" y="165"/>
                    <a:pt x="1" y="386"/>
                    <a:pt x="112" y="645"/>
                  </a:cubicBezTo>
                  <a:cubicBezTo>
                    <a:pt x="297" y="645"/>
                    <a:pt x="519" y="645"/>
                    <a:pt x="666" y="534"/>
                  </a:cubicBezTo>
                  <a:cubicBezTo>
                    <a:pt x="666" y="497"/>
                    <a:pt x="703" y="460"/>
                    <a:pt x="777" y="386"/>
                  </a:cubicBezTo>
                  <a:cubicBezTo>
                    <a:pt x="620" y="167"/>
                    <a:pt x="383" y="0"/>
                    <a:pt x="22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2"/>
            <p:cNvSpPr/>
            <p:nvPr/>
          </p:nvSpPr>
          <p:spPr>
            <a:xfrm>
              <a:off x="1769200" y="3866800"/>
              <a:ext cx="17600" cy="34200"/>
            </a:xfrm>
            <a:custGeom>
              <a:avLst/>
              <a:gdLst/>
              <a:ahLst/>
              <a:cxnLst/>
              <a:rect l="l" t="t" r="r" b="b"/>
              <a:pathLst>
                <a:path w="704" h="1368" extrusionOk="0">
                  <a:moveTo>
                    <a:pt x="296" y="0"/>
                  </a:moveTo>
                  <a:cubicBezTo>
                    <a:pt x="112" y="111"/>
                    <a:pt x="1" y="296"/>
                    <a:pt x="112" y="592"/>
                  </a:cubicBezTo>
                  <a:cubicBezTo>
                    <a:pt x="149" y="924"/>
                    <a:pt x="444" y="1257"/>
                    <a:pt x="666" y="1368"/>
                  </a:cubicBezTo>
                  <a:lnTo>
                    <a:pt x="666" y="1257"/>
                  </a:lnTo>
                  <a:cubicBezTo>
                    <a:pt x="666" y="1257"/>
                    <a:pt x="666" y="1220"/>
                    <a:pt x="703" y="1220"/>
                  </a:cubicBezTo>
                  <a:cubicBezTo>
                    <a:pt x="481" y="1072"/>
                    <a:pt x="296" y="813"/>
                    <a:pt x="222" y="518"/>
                  </a:cubicBezTo>
                  <a:cubicBezTo>
                    <a:pt x="186" y="296"/>
                    <a:pt x="186" y="111"/>
                    <a:pt x="296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2"/>
            <p:cNvSpPr/>
            <p:nvPr/>
          </p:nvSpPr>
          <p:spPr>
            <a:xfrm>
              <a:off x="1772900" y="3865875"/>
              <a:ext cx="12975" cy="30525"/>
            </a:xfrm>
            <a:custGeom>
              <a:avLst/>
              <a:gdLst/>
              <a:ahLst/>
              <a:cxnLst/>
              <a:rect l="l" t="t" r="r" b="b"/>
              <a:pathLst>
                <a:path w="519" h="1221" extrusionOk="0">
                  <a:moveTo>
                    <a:pt x="111" y="0"/>
                  </a:moveTo>
                  <a:cubicBezTo>
                    <a:pt x="1" y="148"/>
                    <a:pt x="1" y="296"/>
                    <a:pt x="38" y="518"/>
                  </a:cubicBezTo>
                  <a:cubicBezTo>
                    <a:pt x="148" y="776"/>
                    <a:pt x="333" y="1072"/>
                    <a:pt x="518" y="1220"/>
                  </a:cubicBezTo>
                  <a:cubicBezTo>
                    <a:pt x="481" y="850"/>
                    <a:pt x="370" y="407"/>
                    <a:pt x="14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2"/>
            <p:cNvSpPr/>
            <p:nvPr/>
          </p:nvSpPr>
          <p:spPr>
            <a:xfrm>
              <a:off x="1715600" y="3880650"/>
              <a:ext cx="21275" cy="31450"/>
            </a:xfrm>
            <a:custGeom>
              <a:avLst/>
              <a:gdLst/>
              <a:ahLst/>
              <a:cxnLst/>
              <a:rect l="l" t="t" r="r" b="b"/>
              <a:pathLst>
                <a:path w="851" h="1258" extrusionOk="0">
                  <a:moveTo>
                    <a:pt x="0" y="1"/>
                  </a:moveTo>
                  <a:cubicBezTo>
                    <a:pt x="185" y="481"/>
                    <a:pt x="444" y="925"/>
                    <a:pt x="814" y="1258"/>
                  </a:cubicBezTo>
                  <a:cubicBezTo>
                    <a:pt x="814" y="1221"/>
                    <a:pt x="851" y="1110"/>
                    <a:pt x="851" y="1073"/>
                  </a:cubicBezTo>
                  <a:cubicBezTo>
                    <a:pt x="555" y="740"/>
                    <a:pt x="296" y="370"/>
                    <a:pt x="185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2"/>
            <p:cNvSpPr/>
            <p:nvPr/>
          </p:nvSpPr>
          <p:spPr>
            <a:xfrm>
              <a:off x="1720225" y="3880650"/>
              <a:ext cx="16650" cy="26825"/>
            </a:xfrm>
            <a:custGeom>
              <a:avLst/>
              <a:gdLst/>
              <a:ahLst/>
              <a:cxnLst/>
              <a:rect l="l" t="t" r="r" b="b"/>
              <a:pathLst>
                <a:path w="666" h="1073" extrusionOk="0">
                  <a:moveTo>
                    <a:pt x="0" y="1"/>
                  </a:moveTo>
                  <a:lnTo>
                    <a:pt x="0" y="1"/>
                  </a:lnTo>
                  <a:cubicBezTo>
                    <a:pt x="111" y="370"/>
                    <a:pt x="407" y="740"/>
                    <a:pt x="666" y="1073"/>
                  </a:cubicBezTo>
                  <a:cubicBezTo>
                    <a:pt x="666" y="851"/>
                    <a:pt x="629" y="629"/>
                    <a:pt x="481" y="444"/>
                  </a:cubicBezTo>
                  <a:cubicBezTo>
                    <a:pt x="333" y="185"/>
                    <a:pt x="185" y="75"/>
                    <a:pt x="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2"/>
            <p:cNvSpPr/>
            <p:nvPr/>
          </p:nvSpPr>
          <p:spPr>
            <a:xfrm>
              <a:off x="1709125" y="3832600"/>
              <a:ext cx="13900" cy="26825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333" y="0"/>
                  </a:moveTo>
                  <a:cubicBezTo>
                    <a:pt x="148" y="111"/>
                    <a:pt x="1" y="444"/>
                    <a:pt x="1" y="887"/>
                  </a:cubicBezTo>
                  <a:lnTo>
                    <a:pt x="1" y="961"/>
                  </a:lnTo>
                  <a:cubicBezTo>
                    <a:pt x="130" y="1035"/>
                    <a:pt x="250" y="1072"/>
                    <a:pt x="347" y="1072"/>
                  </a:cubicBezTo>
                  <a:cubicBezTo>
                    <a:pt x="444" y="1072"/>
                    <a:pt x="518" y="1035"/>
                    <a:pt x="555" y="961"/>
                  </a:cubicBezTo>
                  <a:lnTo>
                    <a:pt x="555" y="961"/>
                  </a:lnTo>
                  <a:cubicBezTo>
                    <a:pt x="523" y="972"/>
                    <a:pt x="487" y="977"/>
                    <a:pt x="448" y="977"/>
                  </a:cubicBezTo>
                  <a:cubicBezTo>
                    <a:pt x="354" y="977"/>
                    <a:pt x="242" y="951"/>
                    <a:pt x="111" y="924"/>
                  </a:cubicBezTo>
                  <a:lnTo>
                    <a:pt x="111" y="813"/>
                  </a:lnTo>
                  <a:cubicBezTo>
                    <a:pt x="111" y="518"/>
                    <a:pt x="185" y="222"/>
                    <a:pt x="333" y="37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2"/>
            <p:cNvSpPr/>
            <p:nvPr/>
          </p:nvSpPr>
          <p:spPr>
            <a:xfrm>
              <a:off x="1712825" y="3832600"/>
              <a:ext cx="13900" cy="24400"/>
            </a:xfrm>
            <a:custGeom>
              <a:avLst/>
              <a:gdLst/>
              <a:ahLst/>
              <a:cxnLst/>
              <a:rect l="l" t="t" r="r" b="b"/>
              <a:pathLst>
                <a:path w="556" h="976" extrusionOk="0">
                  <a:moveTo>
                    <a:pt x="222" y="0"/>
                  </a:moveTo>
                  <a:cubicBezTo>
                    <a:pt x="111" y="185"/>
                    <a:pt x="0" y="444"/>
                    <a:pt x="0" y="776"/>
                  </a:cubicBezTo>
                  <a:lnTo>
                    <a:pt x="0" y="887"/>
                  </a:lnTo>
                  <a:cubicBezTo>
                    <a:pt x="109" y="942"/>
                    <a:pt x="237" y="976"/>
                    <a:pt x="327" y="976"/>
                  </a:cubicBezTo>
                  <a:cubicBezTo>
                    <a:pt x="360" y="976"/>
                    <a:pt x="387" y="971"/>
                    <a:pt x="407" y="961"/>
                  </a:cubicBezTo>
                  <a:cubicBezTo>
                    <a:pt x="407" y="961"/>
                    <a:pt x="481" y="924"/>
                    <a:pt x="481" y="887"/>
                  </a:cubicBezTo>
                  <a:cubicBezTo>
                    <a:pt x="555" y="629"/>
                    <a:pt x="407" y="259"/>
                    <a:pt x="222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 sz="3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3" r:id="rId8"/>
    <p:sldLayoutId id="2147483668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51" name="Google Shape;1851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30"/>
          <p:cNvSpPr txBox="1">
            <a:spLocks noGrp="1"/>
          </p:cNvSpPr>
          <p:nvPr>
            <p:ph type="ctrTitle"/>
          </p:nvPr>
        </p:nvSpPr>
        <p:spPr>
          <a:xfrm>
            <a:off x="648232" y="578223"/>
            <a:ext cx="4571700" cy="31945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ko-KR" altLang="en-US" sz="5400" b="0" dirty="0"/>
              <a:t>악성 댓글 분류기</a:t>
            </a:r>
            <a:br>
              <a:rPr lang="en" sz="6500" dirty="0"/>
            </a:br>
            <a:r>
              <a:rPr lang="en" sz="4800" dirty="0"/>
              <a:t> </a:t>
            </a:r>
            <a:r>
              <a:rPr lang="en" sz="4200" dirty="0">
                <a:solidFill>
                  <a:schemeClr val="accent4"/>
                </a:solidFill>
                <a:highlight>
                  <a:schemeClr val="accent6"/>
                </a:highlight>
              </a:rPr>
              <a:t>Project Proposal</a:t>
            </a:r>
            <a:endParaRPr sz="4200" dirty="0">
              <a:solidFill>
                <a:schemeClr val="accent4"/>
              </a:solidFill>
              <a:highlight>
                <a:schemeClr val="accent6"/>
              </a:highlight>
            </a:endParaRPr>
          </a:p>
        </p:txBody>
      </p:sp>
      <p:pic>
        <p:nvPicPr>
          <p:cNvPr id="1026" name="Picture 2" descr="악성 댓글은 어떻게 인간의 몸과 마음을 무너뜨릴까? – SK텔레콤 뉴스룸">
            <a:extLst>
              <a:ext uri="{FF2B5EF4-FFF2-40B4-BE49-F238E27FC236}">
                <a16:creationId xmlns:a16="http://schemas.microsoft.com/office/drawing/2014/main" id="{4D2BC5A2-9BB9-F723-B0F9-6E96579DB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720" y="765630"/>
            <a:ext cx="4226035" cy="323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732" name="Google Shape;2732;p32"/>
          <p:cNvSpPr txBox="1">
            <a:spLocks noGrp="1"/>
          </p:cNvSpPr>
          <p:nvPr>
            <p:ph type="title" idx="2"/>
          </p:nvPr>
        </p:nvSpPr>
        <p:spPr>
          <a:xfrm>
            <a:off x="1813631" y="200847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734" name="Google Shape;2734;p32"/>
          <p:cNvSpPr txBox="1">
            <a:spLocks noGrp="1"/>
          </p:cNvSpPr>
          <p:nvPr>
            <p:ph type="title" idx="4"/>
          </p:nvPr>
        </p:nvSpPr>
        <p:spPr>
          <a:xfrm>
            <a:off x="3552468" y="201519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738" name="Google Shape;2738;p32"/>
          <p:cNvSpPr txBox="1">
            <a:spLocks noGrp="1"/>
          </p:cNvSpPr>
          <p:nvPr>
            <p:ph type="subTitle" idx="1"/>
          </p:nvPr>
        </p:nvSpPr>
        <p:spPr>
          <a:xfrm>
            <a:off x="909549" y="2516957"/>
            <a:ext cx="2532000" cy="70979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악플로 인한</a:t>
            </a:r>
            <a:endParaRPr lang="en-US" altLang="ko-K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피해상황 현황</a:t>
            </a:r>
            <a:endParaRPr lang="en-US" altLang="ko-KR" dirty="0"/>
          </a:p>
        </p:txBody>
      </p:sp>
      <p:sp>
        <p:nvSpPr>
          <p:cNvPr id="2739" name="Google Shape;2739;p32"/>
          <p:cNvSpPr txBox="1">
            <a:spLocks noGrp="1"/>
          </p:cNvSpPr>
          <p:nvPr>
            <p:ph type="subTitle" idx="8"/>
          </p:nvPr>
        </p:nvSpPr>
        <p:spPr>
          <a:xfrm>
            <a:off x="2653818" y="2462798"/>
            <a:ext cx="2532000" cy="50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목표</a:t>
            </a:r>
            <a:endParaRPr dirty="0"/>
          </a:p>
        </p:txBody>
      </p:sp>
      <p:sp>
        <p:nvSpPr>
          <p:cNvPr id="18" name="Google Shape;2734;p32">
            <a:extLst>
              <a:ext uri="{FF2B5EF4-FFF2-40B4-BE49-F238E27FC236}">
                <a16:creationId xmlns:a16="http://schemas.microsoft.com/office/drawing/2014/main" id="{B629269D-AEB2-EB8F-14B0-82652E529710}"/>
              </a:ext>
            </a:extLst>
          </p:cNvPr>
          <p:cNvSpPr txBox="1">
            <a:spLocks/>
          </p:cNvSpPr>
          <p:nvPr/>
        </p:nvSpPr>
        <p:spPr>
          <a:xfrm>
            <a:off x="5313710" y="2008466"/>
            <a:ext cx="734700" cy="44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 sz="3000" b="1" i="0" u="none" strike="noStrike" cap="none">
                <a:solidFill>
                  <a:schemeClr val="accent4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19" name="Google Shape;2739;p32">
            <a:extLst>
              <a:ext uri="{FF2B5EF4-FFF2-40B4-BE49-F238E27FC236}">
                <a16:creationId xmlns:a16="http://schemas.microsoft.com/office/drawing/2014/main" id="{D7A6B67B-A162-3B69-D35F-67A86DB6D215}"/>
              </a:ext>
            </a:extLst>
          </p:cNvPr>
          <p:cNvSpPr txBox="1">
            <a:spLocks/>
          </p:cNvSpPr>
          <p:nvPr/>
        </p:nvSpPr>
        <p:spPr>
          <a:xfrm>
            <a:off x="4436451" y="2454086"/>
            <a:ext cx="2532000" cy="504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ko-KR" altLang="en-US" dirty="0"/>
              <a:t>자원</a:t>
            </a:r>
          </a:p>
        </p:txBody>
      </p:sp>
      <p:sp>
        <p:nvSpPr>
          <p:cNvPr id="20" name="Google Shape;2734;p32">
            <a:extLst>
              <a:ext uri="{FF2B5EF4-FFF2-40B4-BE49-F238E27FC236}">
                <a16:creationId xmlns:a16="http://schemas.microsoft.com/office/drawing/2014/main" id="{9284583C-CB7A-70F0-B9DB-B67DE0337EB6}"/>
              </a:ext>
            </a:extLst>
          </p:cNvPr>
          <p:cNvSpPr txBox="1">
            <a:spLocks/>
          </p:cNvSpPr>
          <p:nvPr/>
        </p:nvSpPr>
        <p:spPr>
          <a:xfrm>
            <a:off x="6902735" y="1997774"/>
            <a:ext cx="734700" cy="44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 sz="3000" b="1" i="0" u="none" strike="noStrike" cap="none">
                <a:solidFill>
                  <a:schemeClr val="accent4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21" name="Google Shape;2739;p32">
            <a:extLst>
              <a:ext uri="{FF2B5EF4-FFF2-40B4-BE49-F238E27FC236}">
                <a16:creationId xmlns:a16="http://schemas.microsoft.com/office/drawing/2014/main" id="{5F7C01B6-2835-0642-7AEF-7712EAA308A0}"/>
              </a:ext>
            </a:extLst>
          </p:cNvPr>
          <p:cNvSpPr txBox="1">
            <a:spLocks/>
          </p:cNvSpPr>
          <p:nvPr/>
        </p:nvSpPr>
        <p:spPr>
          <a:xfrm>
            <a:off x="6004085" y="2462798"/>
            <a:ext cx="2532000" cy="504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ko-KR" altLang="en-US" dirty="0"/>
              <a:t>계획</a:t>
            </a:r>
          </a:p>
        </p:txBody>
      </p:sp>
    </p:spTree>
    <p:extLst>
      <p:ext uri="{BB962C8B-B14F-4D97-AF65-F5344CB8AC3E}">
        <p14:creationId xmlns:p14="http://schemas.microsoft.com/office/powerpoint/2010/main" val="91736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r>
              <a:rPr lang="ko-KR" altLang="en-US" dirty="0"/>
              <a:t>악플로 인한 피해 현황</a:t>
            </a:r>
            <a:endParaRPr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E11A325-21B0-A1B9-2A41-C68947BE0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60" y="1130557"/>
            <a:ext cx="5610422" cy="7593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CB12C5-A9E7-814E-94B6-D50EF3E93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60" y="2002741"/>
            <a:ext cx="5610422" cy="7404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7C49BD5-24B7-3166-0D40-644F0F584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660" y="2856052"/>
            <a:ext cx="5412458" cy="11568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0" name="Google Shape;284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</a:t>
            </a:r>
            <a:r>
              <a:rPr lang="ko-KR" altLang="en-US" dirty="0"/>
              <a:t>목표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1CD492-40F7-FD62-4AC1-FD209612F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577" y="1316136"/>
            <a:ext cx="2584515" cy="2584515"/>
          </a:xfrm>
          <a:prstGeom prst="rect">
            <a:avLst/>
          </a:prstGeom>
        </p:spPr>
      </p:pic>
      <p:sp>
        <p:nvSpPr>
          <p:cNvPr id="16" name="Google Shape;2861;p36">
            <a:extLst>
              <a:ext uri="{FF2B5EF4-FFF2-40B4-BE49-F238E27FC236}">
                <a16:creationId xmlns:a16="http://schemas.microsoft.com/office/drawing/2014/main" id="{BFF3127E-7159-EEDD-E7DA-FF96173095CA}"/>
              </a:ext>
            </a:extLst>
          </p:cNvPr>
          <p:cNvSpPr txBox="1">
            <a:spLocks/>
          </p:cNvSpPr>
          <p:nvPr/>
        </p:nvSpPr>
        <p:spPr>
          <a:xfrm>
            <a:off x="3197617" y="3900651"/>
            <a:ext cx="246789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ko-KR" altLang="en-US" dirty="0"/>
              <a:t>악성 댓글 분류 모델</a:t>
            </a:r>
            <a:endParaRPr lang="en-US" dirty="0"/>
          </a:p>
        </p:txBody>
      </p:sp>
      <p:pic>
        <p:nvPicPr>
          <p:cNvPr id="1026" name="Picture 2" descr="Comment - Free interface icons">
            <a:extLst>
              <a:ext uri="{FF2B5EF4-FFF2-40B4-BE49-F238E27FC236}">
                <a16:creationId xmlns:a16="http://schemas.microsoft.com/office/drawing/2014/main" id="{B69923C8-9AAB-7359-534E-E7B5CF58C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852192"/>
            <a:ext cx="1547566" cy="167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1E1ECFF-0049-5D2F-A58D-C5BE266BE452}"/>
              </a:ext>
            </a:extLst>
          </p:cNvPr>
          <p:cNvSpPr/>
          <p:nvPr/>
        </p:nvSpPr>
        <p:spPr>
          <a:xfrm>
            <a:off x="2436829" y="2446256"/>
            <a:ext cx="395926" cy="278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Dislike, disliked, gesture, hand, social dislike, thumbs down, unlike icon  - Download on Iconfinder">
            <a:extLst>
              <a:ext uri="{FF2B5EF4-FFF2-40B4-BE49-F238E27FC236}">
                <a16:creationId xmlns:a16="http://schemas.microsoft.com/office/drawing/2014/main" id="{22F71511-369F-B7AB-B574-A2E87C60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98" y="2571750"/>
            <a:ext cx="1102738" cy="110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ood Svg Png Icon Free Download (#272436) - OnlineWebFonts.COM">
            <a:extLst>
              <a:ext uri="{FF2B5EF4-FFF2-40B4-BE49-F238E27FC236}">
                <a16:creationId xmlns:a16="http://schemas.microsoft.com/office/drawing/2014/main" id="{BB542B58-CF23-7BAC-2145-6AB8EB9E9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420" y="1421005"/>
            <a:ext cx="753694" cy="74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Google Shape;2861;p36">
            <a:extLst>
              <a:ext uri="{FF2B5EF4-FFF2-40B4-BE49-F238E27FC236}">
                <a16:creationId xmlns:a16="http://schemas.microsoft.com/office/drawing/2014/main" id="{7399E5F5-058D-516D-B042-06F552DE0A06}"/>
              </a:ext>
            </a:extLst>
          </p:cNvPr>
          <p:cNvSpPr txBox="1">
            <a:spLocks/>
          </p:cNvSpPr>
          <p:nvPr/>
        </p:nvSpPr>
        <p:spPr>
          <a:xfrm>
            <a:off x="5782132" y="3900651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ko-KR" altLang="en-US" dirty="0"/>
              <a:t>악성 댓글 구분</a:t>
            </a:r>
            <a:endParaRPr lang="en-US" dirty="0"/>
          </a:p>
        </p:txBody>
      </p:sp>
      <p:sp>
        <p:nvSpPr>
          <p:cNvPr id="24" name="Google Shape;2861;p36">
            <a:extLst>
              <a:ext uri="{FF2B5EF4-FFF2-40B4-BE49-F238E27FC236}">
                <a16:creationId xmlns:a16="http://schemas.microsoft.com/office/drawing/2014/main" id="{87AA3EA9-ECC5-67F9-7563-62BD317B8947}"/>
              </a:ext>
            </a:extLst>
          </p:cNvPr>
          <p:cNvSpPr txBox="1">
            <a:spLocks/>
          </p:cNvSpPr>
          <p:nvPr/>
        </p:nvSpPr>
        <p:spPr>
          <a:xfrm>
            <a:off x="720000" y="3866527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ko-KR" altLang="en-US" dirty="0"/>
              <a:t>댓글</a:t>
            </a:r>
            <a:endParaRPr lang="en-US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B1FC3F1-D966-6DE5-9312-AB31ED28CA23}"/>
              </a:ext>
            </a:extLst>
          </p:cNvPr>
          <p:cNvSpPr/>
          <p:nvPr/>
        </p:nvSpPr>
        <p:spPr>
          <a:xfrm>
            <a:off x="5842972" y="2432705"/>
            <a:ext cx="395926" cy="278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Google Shape;286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</a:t>
            </a:r>
            <a:r>
              <a:rPr lang="ko-KR" altLang="en-US" dirty="0"/>
              <a:t>자원</a:t>
            </a:r>
            <a:endParaRPr dirty="0"/>
          </a:p>
        </p:txBody>
      </p:sp>
      <p:sp>
        <p:nvSpPr>
          <p:cNvPr id="2861" name="Google Shape;2861;p36"/>
          <p:cNvSpPr txBox="1">
            <a:spLocks noGrp="1"/>
          </p:cNvSpPr>
          <p:nvPr>
            <p:ph type="subTitle" idx="4"/>
          </p:nvPr>
        </p:nvSpPr>
        <p:spPr>
          <a:xfrm>
            <a:off x="937625" y="2966785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AWS SERVER</a:t>
            </a:r>
            <a:endParaRPr dirty="0"/>
          </a:p>
        </p:txBody>
      </p:sp>
      <p:sp>
        <p:nvSpPr>
          <p:cNvPr id="2862" name="Google Shape;2862;p36"/>
          <p:cNvSpPr txBox="1">
            <a:spLocks noGrp="1"/>
          </p:cNvSpPr>
          <p:nvPr>
            <p:ph type="subTitle" idx="5"/>
          </p:nvPr>
        </p:nvSpPr>
        <p:spPr>
          <a:xfrm>
            <a:off x="3250458" y="2988655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2866" name="Google Shape;2866;p36"/>
          <p:cNvSpPr txBox="1">
            <a:spLocks noGrp="1"/>
          </p:cNvSpPr>
          <p:nvPr>
            <p:ph type="subTitle" idx="6"/>
          </p:nvPr>
        </p:nvSpPr>
        <p:spPr>
          <a:xfrm>
            <a:off x="5634176" y="2992063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Library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D4455A-115F-2A73-BD5D-BBB25B02D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39" y="1375756"/>
            <a:ext cx="1254871" cy="125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그누보드 - 1. Python의 이념 &amp; 반복문(1) - while문 &gt; 개발강좌">
            <a:extLst>
              <a:ext uri="{FF2B5EF4-FFF2-40B4-BE49-F238E27FC236}">
                <a16:creationId xmlns:a16="http://schemas.microsoft.com/office/drawing/2014/main" id="{1565ED06-A3C6-BABD-F22A-CF8035F67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72" y="1364819"/>
            <a:ext cx="1254871" cy="125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op 10 Python Machine Learning Libraries in 2023 | Light IT">
            <a:extLst>
              <a:ext uri="{FF2B5EF4-FFF2-40B4-BE49-F238E27FC236}">
                <a16:creationId xmlns:a16="http://schemas.microsoft.com/office/drawing/2014/main" id="{AC200638-D90D-80E5-18CD-AD3DC1EE1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391" y="1375756"/>
            <a:ext cx="1254871" cy="125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7" name="Google Shape;360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4.</a:t>
            </a:r>
            <a:r>
              <a:rPr lang="ko-KR" altLang="en-US" dirty="0"/>
              <a:t>계획</a:t>
            </a:r>
            <a:br>
              <a:rPr lang="en-US" altLang="ko-KR" dirty="0"/>
            </a:br>
            <a:endParaRPr dirty="0"/>
          </a:p>
        </p:txBody>
      </p:sp>
      <p:sp>
        <p:nvSpPr>
          <p:cNvPr id="3608" name="Google Shape;3608;p43"/>
          <p:cNvSpPr txBox="1"/>
          <p:nvPr/>
        </p:nvSpPr>
        <p:spPr>
          <a:xfrm flipH="1">
            <a:off x="719162" y="2475443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Phase 1</a:t>
            </a:r>
            <a:endParaRPr sz="2000" b="1" dirty="0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3609" name="Google Shape;3609;p43"/>
          <p:cNvSpPr txBox="1"/>
          <p:nvPr/>
        </p:nvSpPr>
        <p:spPr>
          <a:xfrm flipH="1">
            <a:off x="703139" y="3017872"/>
            <a:ext cx="2077784" cy="6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유튜브 </a:t>
            </a:r>
            <a:r>
              <a:rPr lang="ko-KR" altLang="en-US" sz="1200" dirty="0" err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크롤러</a:t>
            </a:r>
            <a:r>
              <a:rPr lang="en-US" altLang="ko-KR" sz="12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제작</a:t>
            </a:r>
            <a:endParaRPr sz="12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610" name="Google Shape;3610;p43"/>
          <p:cNvSpPr txBox="1"/>
          <p:nvPr/>
        </p:nvSpPr>
        <p:spPr>
          <a:xfrm flipH="1">
            <a:off x="2683062" y="2475443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Phase 2</a:t>
            </a:r>
            <a:endParaRPr sz="2000" b="1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3611" name="Google Shape;3611;p43"/>
          <p:cNvSpPr txBox="1"/>
          <p:nvPr/>
        </p:nvSpPr>
        <p:spPr>
          <a:xfrm flipH="1">
            <a:off x="2683061" y="3015440"/>
            <a:ext cx="1888896" cy="79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데이터 수집 및 라벨 부착</a:t>
            </a:r>
            <a:endParaRPr lang="en-US" altLang="ko-KR" sz="12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데이터 분석</a:t>
            </a:r>
            <a:r>
              <a:rPr lang="en-US" altLang="ko-KR" sz="12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보고서 작성을 위한 시각화</a:t>
            </a:r>
            <a:endParaRPr sz="12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612" name="Google Shape;3612;p43"/>
          <p:cNvSpPr txBox="1"/>
          <p:nvPr/>
        </p:nvSpPr>
        <p:spPr>
          <a:xfrm flipH="1">
            <a:off x="4646963" y="2475443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Phase 3</a:t>
            </a:r>
            <a:endParaRPr sz="2000" b="1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3613" name="Google Shape;3613;p43"/>
          <p:cNvSpPr txBox="1"/>
          <p:nvPr/>
        </p:nvSpPr>
        <p:spPr>
          <a:xfrm flipH="1">
            <a:off x="4667838" y="3013866"/>
            <a:ext cx="2077784" cy="44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Pretrained</a:t>
            </a:r>
            <a:r>
              <a:rPr lang="ko-KR" altLang="en-US" sz="12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된 모델을 사용 또는 모델 제작</a:t>
            </a:r>
            <a:r>
              <a:rPr lang="en-US" altLang="ko-KR" sz="12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.</a:t>
            </a:r>
            <a:endParaRPr sz="12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614" name="Google Shape;3614;p43"/>
          <p:cNvSpPr txBox="1"/>
          <p:nvPr/>
        </p:nvSpPr>
        <p:spPr>
          <a:xfrm flipH="1">
            <a:off x="6610863" y="2475443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Phase 4</a:t>
            </a:r>
            <a:endParaRPr sz="2000" b="1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3615" name="Google Shape;3615;p43"/>
          <p:cNvSpPr txBox="1"/>
          <p:nvPr/>
        </p:nvSpPr>
        <p:spPr>
          <a:xfrm flipH="1">
            <a:off x="6507257" y="3009873"/>
            <a:ext cx="2163302" cy="39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웹을 통한 배포 </a:t>
            </a:r>
            <a:endParaRPr lang="en-US" altLang="ko-KR" sz="12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3616" name="Google Shape;3616;p43"/>
          <p:cNvCxnSpPr>
            <a:stCxn id="3617" idx="3"/>
            <a:endCxn id="3618" idx="1"/>
          </p:cNvCxnSpPr>
          <p:nvPr/>
        </p:nvCxnSpPr>
        <p:spPr>
          <a:xfrm>
            <a:off x="2022200" y="2145468"/>
            <a:ext cx="1170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9" name="Google Shape;3619;p43"/>
          <p:cNvCxnSpPr>
            <a:stCxn id="3618" idx="3"/>
            <a:endCxn id="3620" idx="1"/>
          </p:cNvCxnSpPr>
          <p:nvPr/>
        </p:nvCxnSpPr>
        <p:spPr>
          <a:xfrm>
            <a:off x="3986113" y="2145468"/>
            <a:ext cx="1170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1" name="Google Shape;3621;p43"/>
          <p:cNvCxnSpPr>
            <a:stCxn id="3620" idx="3"/>
            <a:endCxn id="3622" idx="1"/>
          </p:cNvCxnSpPr>
          <p:nvPr/>
        </p:nvCxnSpPr>
        <p:spPr>
          <a:xfrm>
            <a:off x="5950000" y="2145468"/>
            <a:ext cx="1170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17" name="Google Shape;3617;p43"/>
          <p:cNvSpPr/>
          <p:nvPr/>
        </p:nvSpPr>
        <p:spPr>
          <a:xfrm>
            <a:off x="1228400" y="1748568"/>
            <a:ext cx="793800" cy="793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8" name="Google Shape;3618;p43"/>
          <p:cNvSpPr/>
          <p:nvPr/>
        </p:nvSpPr>
        <p:spPr>
          <a:xfrm>
            <a:off x="3192313" y="1748568"/>
            <a:ext cx="793800" cy="793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0" name="Google Shape;3620;p43"/>
          <p:cNvSpPr/>
          <p:nvPr/>
        </p:nvSpPr>
        <p:spPr>
          <a:xfrm>
            <a:off x="5156200" y="1748568"/>
            <a:ext cx="793800" cy="793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2" name="Google Shape;3622;p43"/>
          <p:cNvSpPr/>
          <p:nvPr/>
        </p:nvSpPr>
        <p:spPr>
          <a:xfrm>
            <a:off x="7120113" y="1748568"/>
            <a:ext cx="793800" cy="793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9" name="Google Shape;3669;p43"/>
          <p:cNvGrpSpPr/>
          <p:nvPr/>
        </p:nvGrpSpPr>
        <p:grpSpPr>
          <a:xfrm>
            <a:off x="7328277" y="1919212"/>
            <a:ext cx="377361" cy="452495"/>
            <a:chOff x="2249200" y="3358601"/>
            <a:chExt cx="359769" cy="431441"/>
          </a:xfrm>
        </p:grpSpPr>
        <p:sp>
          <p:nvSpPr>
            <p:cNvPr id="3670" name="Google Shape;3670;p43"/>
            <p:cNvSpPr/>
            <p:nvPr/>
          </p:nvSpPr>
          <p:spPr>
            <a:xfrm>
              <a:off x="2343163" y="3425362"/>
              <a:ext cx="77907" cy="81300"/>
            </a:xfrm>
            <a:custGeom>
              <a:avLst/>
              <a:gdLst/>
              <a:ahLst/>
              <a:cxnLst/>
              <a:rect l="l" t="t" r="r" b="b"/>
              <a:pathLst>
                <a:path w="2824" h="2947" extrusionOk="0">
                  <a:moveTo>
                    <a:pt x="2375" y="493"/>
                  </a:moveTo>
                  <a:lnTo>
                    <a:pt x="2375" y="2285"/>
                  </a:lnTo>
                  <a:cubicBezTo>
                    <a:pt x="2241" y="2330"/>
                    <a:pt x="2196" y="2420"/>
                    <a:pt x="2106" y="2465"/>
                  </a:cubicBezTo>
                  <a:lnTo>
                    <a:pt x="538" y="1569"/>
                  </a:lnTo>
                  <a:cubicBezTo>
                    <a:pt x="1031" y="986"/>
                    <a:pt x="1658" y="672"/>
                    <a:pt x="2375" y="493"/>
                  </a:cubicBezTo>
                  <a:close/>
                  <a:moveTo>
                    <a:pt x="2599" y="0"/>
                  </a:moveTo>
                  <a:cubicBezTo>
                    <a:pt x="1568" y="90"/>
                    <a:pt x="672" y="672"/>
                    <a:pt x="90" y="1434"/>
                  </a:cubicBezTo>
                  <a:cubicBezTo>
                    <a:pt x="0" y="1479"/>
                    <a:pt x="0" y="1569"/>
                    <a:pt x="0" y="1613"/>
                  </a:cubicBezTo>
                  <a:cubicBezTo>
                    <a:pt x="0" y="1748"/>
                    <a:pt x="0" y="1793"/>
                    <a:pt x="45" y="1793"/>
                  </a:cubicBezTo>
                  <a:lnTo>
                    <a:pt x="1972" y="2913"/>
                  </a:lnTo>
                  <a:cubicBezTo>
                    <a:pt x="1994" y="2935"/>
                    <a:pt x="2039" y="2946"/>
                    <a:pt x="2089" y="2946"/>
                  </a:cubicBezTo>
                  <a:cubicBezTo>
                    <a:pt x="2140" y="2946"/>
                    <a:pt x="2196" y="2935"/>
                    <a:pt x="2241" y="2913"/>
                  </a:cubicBezTo>
                  <a:cubicBezTo>
                    <a:pt x="2375" y="2778"/>
                    <a:pt x="2465" y="2734"/>
                    <a:pt x="2644" y="2689"/>
                  </a:cubicBezTo>
                  <a:cubicBezTo>
                    <a:pt x="2778" y="2644"/>
                    <a:pt x="2823" y="2554"/>
                    <a:pt x="2823" y="2465"/>
                  </a:cubicBezTo>
                  <a:lnTo>
                    <a:pt x="2823" y="224"/>
                  </a:lnTo>
                  <a:cubicBezTo>
                    <a:pt x="2823" y="179"/>
                    <a:pt x="2823" y="90"/>
                    <a:pt x="2778" y="45"/>
                  </a:cubicBezTo>
                  <a:cubicBezTo>
                    <a:pt x="2689" y="0"/>
                    <a:pt x="2644" y="0"/>
                    <a:pt x="2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3"/>
            <p:cNvSpPr/>
            <p:nvPr/>
          </p:nvSpPr>
          <p:spPr>
            <a:xfrm>
              <a:off x="2461817" y="3488400"/>
              <a:ext cx="71728" cy="86570"/>
            </a:xfrm>
            <a:custGeom>
              <a:avLst/>
              <a:gdLst/>
              <a:ahLst/>
              <a:cxnLst/>
              <a:rect l="l" t="t" r="r" b="b"/>
              <a:pathLst>
                <a:path w="2600" h="3138" extrusionOk="0">
                  <a:moveTo>
                    <a:pt x="1972" y="449"/>
                  </a:moveTo>
                  <a:cubicBezTo>
                    <a:pt x="2107" y="762"/>
                    <a:pt x="2152" y="1121"/>
                    <a:pt x="2152" y="1524"/>
                  </a:cubicBezTo>
                  <a:cubicBezTo>
                    <a:pt x="2152" y="1838"/>
                    <a:pt x="2107" y="2241"/>
                    <a:pt x="1972" y="2599"/>
                  </a:cubicBezTo>
                  <a:lnTo>
                    <a:pt x="404" y="1703"/>
                  </a:lnTo>
                  <a:lnTo>
                    <a:pt x="404" y="1524"/>
                  </a:lnTo>
                  <a:lnTo>
                    <a:pt x="404" y="1345"/>
                  </a:lnTo>
                  <a:lnTo>
                    <a:pt x="1972" y="449"/>
                  </a:lnTo>
                  <a:close/>
                  <a:moveTo>
                    <a:pt x="2062" y="0"/>
                  </a:moveTo>
                  <a:lnTo>
                    <a:pt x="135" y="1121"/>
                  </a:lnTo>
                  <a:cubicBezTo>
                    <a:pt x="90" y="1166"/>
                    <a:pt x="1" y="1300"/>
                    <a:pt x="1" y="1345"/>
                  </a:cubicBezTo>
                  <a:lnTo>
                    <a:pt x="1" y="1569"/>
                  </a:lnTo>
                  <a:lnTo>
                    <a:pt x="1" y="1793"/>
                  </a:lnTo>
                  <a:cubicBezTo>
                    <a:pt x="1" y="1927"/>
                    <a:pt x="1" y="1972"/>
                    <a:pt x="135" y="2017"/>
                  </a:cubicBezTo>
                  <a:lnTo>
                    <a:pt x="2062" y="3137"/>
                  </a:lnTo>
                  <a:lnTo>
                    <a:pt x="2197" y="3137"/>
                  </a:lnTo>
                  <a:cubicBezTo>
                    <a:pt x="2241" y="3137"/>
                    <a:pt x="2331" y="3092"/>
                    <a:pt x="2331" y="3048"/>
                  </a:cubicBezTo>
                  <a:cubicBezTo>
                    <a:pt x="2510" y="2599"/>
                    <a:pt x="2600" y="2062"/>
                    <a:pt x="2600" y="1569"/>
                  </a:cubicBezTo>
                  <a:cubicBezTo>
                    <a:pt x="2600" y="1076"/>
                    <a:pt x="2510" y="583"/>
                    <a:pt x="2331" y="135"/>
                  </a:cubicBezTo>
                  <a:cubicBezTo>
                    <a:pt x="2331" y="45"/>
                    <a:pt x="2286" y="0"/>
                    <a:pt x="2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3"/>
            <p:cNvSpPr/>
            <p:nvPr/>
          </p:nvSpPr>
          <p:spPr>
            <a:xfrm>
              <a:off x="2322142" y="3484703"/>
              <a:ext cx="70486" cy="89025"/>
            </a:xfrm>
            <a:custGeom>
              <a:avLst/>
              <a:gdLst/>
              <a:ahLst/>
              <a:cxnLst/>
              <a:rect l="l" t="t" r="r" b="b"/>
              <a:pathLst>
                <a:path w="2555" h="3227" extrusionOk="0">
                  <a:moveTo>
                    <a:pt x="628" y="627"/>
                  </a:moveTo>
                  <a:lnTo>
                    <a:pt x="2196" y="1524"/>
                  </a:lnTo>
                  <a:lnTo>
                    <a:pt x="2196" y="1703"/>
                  </a:lnTo>
                  <a:lnTo>
                    <a:pt x="2196" y="1882"/>
                  </a:lnTo>
                  <a:lnTo>
                    <a:pt x="628" y="2778"/>
                  </a:lnTo>
                  <a:cubicBezTo>
                    <a:pt x="493" y="2420"/>
                    <a:pt x="448" y="2106"/>
                    <a:pt x="448" y="1703"/>
                  </a:cubicBezTo>
                  <a:cubicBezTo>
                    <a:pt x="448" y="1389"/>
                    <a:pt x="493" y="986"/>
                    <a:pt x="628" y="627"/>
                  </a:cubicBezTo>
                  <a:close/>
                  <a:moveTo>
                    <a:pt x="538" y="0"/>
                  </a:moveTo>
                  <a:cubicBezTo>
                    <a:pt x="538" y="90"/>
                    <a:pt x="448" y="90"/>
                    <a:pt x="404" y="90"/>
                  </a:cubicBezTo>
                  <a:cubicBezTo>
                    <a:pt x="314" y="90"/>
                    <a:pt x="269" y="134"/>
                    <a:pt x="269" y="179"/>
                  </a:cubicBezTo>
                  <a:cubicBezTo>
                    <a:pt x="90" y="627"/>
                    <a:pt x="0" y="1165"/>
                    <a:pt x="0" y="1658"/>
                  </a:cubicBezTo>
                  <a:cubicBezTo>
                    <a:pt x="0" y="2151"/>
                    <a:pt x="90" y="2644"/>
                    <a:pt x="269" y="3092"/>
                  </a:cubicBezTo>
                  <a:cubicBezTo>
                    <a:pt x="269" y="3137"/>
                    <a:pt x="314" y="3226"/>
                    <a:pt x="404" y="3226"/>
                  </a:cubicBezTo>
                  <a:lnTo>
                    <a:pt x="448" y="3226"/>
                  </a:lnTo>
                  <a:cubicBezTo>
                    <a:pt x="493" y="3226"/>
                    <a:pt x="493" y="3226"/>
                    <a:pt x="538" y="3137"/>
                  </a:cubicBezTo>
                  <a:lnTo>
                    <a:pt x="2465" y="2016"/>
                  </a:lnTo>
                  <a:cubicBezTo>
                    <a:pt x="2510" y="1972"/>
                    <a:pt x="2555" y="1882"/>
                    <a:pt x="2555" y="1792"/>
                  </a:cubicBezTo>
                  <a:lnTo>
                    <a:pt x="2555" y="1568"/>
                  </a:lnTo>
                  <a:lnTo>
                    <a:pt x="2555" y="1344"/>
                  </a:lnTo>
                  <a:cubicBezTo>
                    <a:pt x="2555" y="1255"/>
                    <a:pt x="2555" y="1210"/>
                    <a:pt x="2465" y="1120"/>
                  </a:cubicBezTo>
                  <a:lnTo>
                    <a:pt x="5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3"/>
            <p:cNvSpPr/>
            <p:nvPr/>
          </p:nvSpPr>
          <p:spPr>
            <a:xfrm>
              <a:off x="2341922" y="3555465"/>
              <a:ext cx="79149" cy="81300"/>
            </a:xfrm>
            <a:custGeom>
              <a:avLst/>
              <a:gdLst/>
              <a:ahLst/>
              <a:cxnLst/>
              <a:rect l="l" t="t" r="r" b="b"/>
              <a:pathLst>
                <a:path w="2869" h="2947" extrusionOk="0">
                  <a:moveTo>
                    <a:pt x="2151" y="482"/>
                  </a:moveTo>
                  <a:cubicBezTo>
                    <a:pt x="2196" y="527"/>
                    <a:pt x="2286" y="572"/>
                    <a:pt x="2420" y="661"/>
                  </a:cubicBezTo>
                  <a:lnTo>
                    <a:pt x="2420" y="2454"/>
                  </a:lnTo>
                  <a:cubicBezTo>
                    <a:pt x="1703" y="2274"/>
                    <a:pt x="1076" y="1961"/>
                    <a:pt x="583" y="1378"/>
                  </a:cubicBezTo>
                  <a:lnTo>
                    <a:pt x="2151" y="482"/>
                  </a:lnTo>
                  <a:close/>
                  <a:moveTo>
                    <a:pt x="2185" y="0"/>
                  </a:moveTo>
                  <a:cubicBezTo>
                    <a:pt x="2140" y="0"/>
                    <a:pt x="2084" y="12"/>
                    <a:pt x="2017" y="34"/>
                  </a:cubicBezTo>
                  <a:lnTo>
                    <a:pt x="90" y="1154"/>
                  </a:lnTo>
                  <a:cubicBezTo>
                    <a:pt x="45" y="1199"/>
                    <a:pt x="0" y="1244"/>
                    <a:pt x="0" y="1333"/>
                  </a:cubicBezTo>
                  <a:cubicBezTo>
                    <a:pt x="0" y="1378"/>
                    <a:pt x="0" y="1423"/>
                    <a:pt x="45" y="1513"/>
                  </a:cubicBezTo>
                  <a:cubicBezTo>
                    <a:pt x="672" y="2274"/>
                    <a:pt x="1569" y="2767"/>
                    <a:pt x="2599" y="2947"/>
                  </a:cubicBezTo>
                  <a:cubicBezTo>
                    <a:pt x="2689" y="2947"/>
                    <a:pt x="2868" y="2857"/>
                    <a:pt x="2868" y="2723"/>
                  </a:cubicBezTo>
                  <a:lnTo>
                    <a:pt x="2868" y="482"/>
                  </a:lnTo>
                  <a:cubicBezTo>
                    <a:pt x="2868" y="392"/>
                    <a:pt x="2823" y="303"/>
                    <a:pt x="2689" y="258"/>
                  </a:cubicBezTo>
                  <a:cubicBezTo>
                    <a:pt x="2510" y="213"/>
                    <a:pt x="2420" y="168"/>
                    <a:pt x="2286" y="34"/>
                  </a:cubicBezTo>
                  <a:cubicBezTo>
                    <a:pt x="2263" y="12"/>
                    <a:pt x="2230" y="0"/>
                    <a:pt x="2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3"/>
            <p:cNvSpPr/>
            <p:nvPr/>
          </p:nvSpPr>
          <p:spPr>
            <a:xfrm>
              <a:off x="2407442" y="3509421"/>
              <a:ext cx="39588" cy="40802"/>
            </a:xfrm>
            <a:custGeom>
              <a:avLst/>
              <a:gdLst/>
              <a:ahLst/>
              <a:cxnLst/>
              <a:rect l="l" t="t" r="r" b="b"/>
              <a:pathLst>
                <a:path w="1435" h="1479" extrusionOk="0">
                  <a:moveTo>
                    <a:pt x="762" y="493"/>
                  </a:moveTo>
                  <a:cubicBezTo>
                    <a:pt x="941" y="493"/>
                    <a:pt x="1031" y="583"/>
                    <a:pt x="1031" y="762"/>
                  </a:cubicBezTo>
                  <a:cubicBezTo>
                    <a:pt x="1031" y="941"/>
                    <a:pt x="941" y="1031"/>
                    <a:pt x="762" y="1031"/>
                  </a:cubicBezTo>
                  <a:cubicBezTo>
                    <a:pt x="583" y="1031"/>
                    <a:pt x="493" y="941"/>
                    <a:pt x="493" y="762"/>
                  </a:cubicBezTo>
                  <a:cubicBezTo>
                    <a:pt x="493" y="583"/>
                    <a:pt x="583" y="493"/>
                    <a:pt x="762" y="493"/>
                  </a:cubicBezTo>
                  <a:close/>
                  <a:moveTo>
                    <a:pt x="717" y="0"/>
                  </a:moveTo>
                  <a:cubicBezTo>
                    <a:pt x="314" y="0"/>
                    <a:pt x="0" y="359"/>
                    <a:pt x="0" y="762"/>
                  </a:cubicBezTo>
                  <a:cubicBezTo>
                    <a:pt x="0" y="1165"/>
                    <a:pt x="314" y="1479"/>
                    <a:pt x="717" y="1479"/>
                  </a:cubicBezTo>
                  <a:cubicBezTo>
                    <a:pt x="1120" y="1479"/>
                    <a:pt x="1434" y="1165"/>
                    <a:pt x="1434" y="762"/>
                  </a:cubicBezTo>
                  <a:cubicBezTo>
                    <a:pt x="1434" y="359"/>
                    <a:pt x="1120" y="0"/>
                    <a:pt x="7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3"/>
            <p:cNvSpPr/>
            <p:nvPr/>
          </p:nvSpPr>
          <p:spPr>
            <a:xfrm>
              <a:off x="2434643" y="3555465"/>
              <a:ext cx="79121" cy="81300"/>
            </a:xfrm>
            <a:custGeom>
              <a:avLst/>
              <a:gdLst/>
              <a:ahLst/>
              <a:cxnLst/>
              <a:rect l="l" t="t" r="r" b="b"/>
              <a:pathLst>
                <a:path w="2868" h="2947" extrusionOk="0">
                  <a:moveTo>
                    <a:pt x="717" y="482"/>
                  </a:moveTo>
                  <a:lnTo>
                    <a:pt x="2285" y="1378"/>
                  </a:lnTo>
                  <a:cubicBezTo>
                    <a:pt x="1792" y="1961"/>
                    <a:pt x="1165" y="2274"/>
                    <a:pt x="448" y="2454"/>
                  </a:cubicBezTo>
                  <a:lnTo>
                    <a:pt x="448" y="661"/>
                  </a:lnTo>
                  <a:cubicBezTo>
                    <a:pt x="583" y="617"/>
                    <a:pt x="627" y="527"/>
                    <a:pt x="717" y="482"/>
                  </a:cubicBezTo>
                  <a:close/>
                  <a:moveTo>
                    <a:pt x="711" y="0"/>
                  </a:moveTo>
                  <a:cubicBezTo>
                    <a:pt x="661" y="0"/>
                    <a:pt x="605" y="12"/>
                    <a:pt x="538" y="34"/>
                  </a:cubicBezTo>
                  <a:cubicBezTo>
                    <a:pt x="448" y="124"/>
                    <a:pt x="314" y="213"/>
                    <a:pt x="179" y="258"/>
                  </a:cubicBezTo>
                  <a:cubicBezTo>
                    <a:pt x="45" y="303"/>
                    <a:pt x="0" y="348"/>
                    <a:pt x="0" y="482"/>
                  </a:cubicBezTo>
                  <a:lnTo>
                    <a:pt x="0" y="2723"/>
                  </a:lnTo>
                  <a:cubicBezTo>
                    <a:pt x="0" y="2767"/>
                    <a:pt x="45" y="2857"/>
                    <a:pt x="90" y="2902"/>
                  </a:cubicBezTo>
                  <a:cubicBezTo>
                    <a:pt x="179" y="2947"/>
                    <a:pt x="224" y="2947"/>
                    <a:pt x="269" y="2947"/>
                  </a:cubicBezTo>
                  <a:cubicBezTo>
                    <a:pt x="1300" y="2857"/>
                    <a:pt x="2196" y="2274"/>
                    <a:pt x="2778" y="1513"/>
                  </a:cubicBezTo>
                  <a:cubicBezTo>
                    <a:pt x="2868" y="1423"/>
                    <a:pt x="2868" y="1378"/>
                    <a:pt x="2868" y="1333"/>
                  </a:cubicBezTo>
                  <a:cubicBezTo>
                    <a:pt x="2868" y="1289"/>
                    <a:pt x="2778" y="1199"/>
                    <a:pt x="2733" y="1154"/>
                  </a:cubicBezTo>
                  <a:lnTo>
                    <a:pt x="851" y="34"/>
                  </a:lnTo>
                  <a:cubicBezTo>
                    <a:pt x="807" y="12"/>
                    <a:pt x="762" y="0"/>
                    <a:pt x="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3"/>
            <p:cNvSpPr/>
            <p:nvPr/>
          </p:nvSpPr>
          <p:spPr>
            <a:xfrm>
              <a:off x="2435857" y="3425362"/>
              <a:ext cx="77907" cy="81300"/>
            </a:xfrm>
            <a:custGeom>
              <a:avLst/>
              <a:gdLst/>
              <a:ahLst/>
              <a:cxnLst/>
              <a:rect l="l" t="t" r="r" b="b"/>
              <a:pathLst>
                <a:path w="2824" h="2947" extrusionOk="0">
                  <a:moveTo>
                    <a:pt x="404" y="493"/>
                  </a:moveTo>
                  <a:cubicBezTo>
                    <a:pt x="1121" y="672"/>
                    <a:pt x="1748" y="986"/>
                    <a:pt x="2241" y="1569"/>
                  </a:cubicBezTo>
                  <a:lnTo>
                    <a:pt x="673" y="2465"/>
                  </a:lnTo>
                  <a:cubicBezTo>
                    <a:pt x="628" y="2420"/>
                    <a:pt x="539" y="2330"/>
                    <a:pt x="404" y="2285"/>
                  </a:cubicBezTo>
                  <a:lnTo>
                    <a:pt x="404" y="493"/>
                  </a:lnTo>
                  <a:close/>
                  <a:moveTo>
                    <a:pt x="225" y="0"/>
                  </a:moveTo>
                  <a:cubicBezTo>
                    <a:pt x="180" y="0"/>
                    <a:pt x="135" y="0"/>
                    <a:pt x="90" y="45"/>
                  </a:cubicBezTo>
                  <a:cubicBezTo>
                    <a:pt x="1" y="90"/>
                    <a:pt x="1" y="135"/>
                    <a:pt x="1" y="224"/>
                  </a:cubicBezTo>
                  <a:lnTo>
                    <a:pt x="1" y="2465"/>
                  </a:lnTo>
                  <a:cubicBezTo>
                    <a:pt x="1" y="2554"/>
                    <a:pt x="90" y="2644"/>
                    <a:pt x="180" y="2689"/>
                  </a:cubicBezTo>
                  <a:cubicBezTo>
                    <a:pt x="225" y="2734"/>
                    <a:pt x="404" y="2778"/>
                    <a:pt x="539" y="2913"/>
                  </a:cubicBezTo>
                  <a:cubicBezTo>
                    <a:pt x="561" y="2935"/>
                    <a:pt x="595" y="2946"/>
                    <a:pt x="639" y="2946"/>
                  </a:cubicBezTo>
                  <a:cubicBezTo>
                    <a:pt x="684" y="2946"/>
                    <a:pt x="740" y="2935"/>
                    <a:pt x="807" y="2913"/>
                  </a:cubicBezTo>
                  <a:lnTo>
                    <a:pt x="2689" y="1793"/>
                  </a:lnTo>
                  <a:cubicBezTo>
                    <a:pt x="2779" y="1748"/>
                    <a:pt x="2824" y="1658"/>
                    <a:pt x="2824" y="1613"/>
                  </a:cubicBezTo>
                  <a:cubicBezTo>
                    <a:pt x="2824" y="1569"/>
                    <a:pt x="2824" y="1524"/>
                    <a:pt x="2779" y="1434"/>
                  </a:cubicBezTo>
                  <a:cubicBezTo>
                    <a:pt x="2152" y="672"/>
                    <a:pt x="1256" y="9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3"/>
            <p:cNvSpPr/>
            <p:nvPr/>
          </p:nvSpPr>
          <p:spPr>
            <a:xfrm>
              <a:off x="2249200" y="3358601"/>
              <a:ext cx="359769" cy="431441"/>
            </a:xfrm>
            <a:custGeom>
              <a:avLst/>
              <a:gdLst/>
              <a:ahLst/>
              <a:cxnLst/>
              <a:rect l="l" t="t" r="r" b="b"/>
              <a:pathLst>
                <a:path w="13041" h="15639" extrusionOk="0">
                  <a:moveTo>
                    <a:pt x="6498" y="0"/>
                  </a:moveTo>
                  <a:cubicBezTo>
                    <a:pt x="5064" y="0"/>
                    <a:pt x="3585" y="493"/>
                    <a:pt x="2465" y="1479"/>
                  </a:cubicBezTo>
                  <a:cubicBezTo>
                    <a:pt x="2331" y="1524"/>
                    <a:pt x="2331" y="1703"/>
                    <a:pt x="2465" y="1793"/>
                  </a:cubicBezTo>
                  <a:cubicBezTo>
                    <a:pt x="2488" y="1838"/>
                    <a:pt x="2544" y="1860"/>
                    <a:pt x="2605" y="1860"/>
                  </a:cubicBezTo>
                  <a:cubicBezTo>
                    <a:pt x="2667" y="1860"/>
                    <a:pt x="2734" y="1838"/>
                    <a:pt x="2779" y="1793"/>
                  </a:cubicBezTo>
                  <a:cubicBezTo>
                    <a:pt x="3854" y="897"/>
                    <a:pt x="5154" y="449"/>
                    <a:pt x="6543" y="449"/>
                  </a:cubicBezTo>
                  <a:cubicBezTo>
                    <a:pt x="9769" y="449"/>
                    <a:pt x="12368" y="3092"/>
                    <a:pt x="12368" y="6274"/>
                  </a:cubicBezTo>
                  <a:cubicBezTo>
                    <a:pt x="12368" y="7977"/>
                    <a:pt x="11651" y="9545"/>
                    <a:pt x="10441" y="10665"/>
                  </a:cubicBezTo>
                  <a:lnTo>
                    <a:pt x="8649" y="10665"/>
                  </a:lnTo>
                  <a:cubicBezTo>
                    <a:pt x="8694" y="10665"/>
                    <a:pt x="8738" y="10576"/>
                    <a:pt x="8783" y="10576"/>
                  </a:cubicBezTo>
                  <a:cubicBezTo>
                    <a:pt x="9455" y="10262"/>
                    <a:pt x="10038" y="9769"/>
                    <a:pt x="10486" y="9186"/>
                  </a:cubicBezTo>
                  <a:cubicBezTo>
                    <a:pt x="10531" y="9097"/>
                    <a:pt x="10531" y="8962"/>
                    <a:pt x="10441" y="8873"/>
                  </a:cubicBezTo>
                  <a:cubicBezTo>
                    <a:pt x="10381" y="8832"/>
                    <a:pt x="10329" y="8810"/>
                    <a:pt x="10279" y="8810"/>
                  </a:cubicBezTo>
                  <a:cubicBezTo>
                    <a:pt x="10217" y="8810"/>
                    <a:pt x="10157" y="8844"/>
                    <a:pt x="10083" y="8918"/>
                  </a:cubicBezTo>
                  <a:cubicBezTo>
                    <a:pt x="9679" y="9455"/>
                    <a:pt x="9187" y="9859"/>
                    <a:pt x="8559" y="10217"/>
                  </a:cubicBezTo>
                  <a:cubicBezTo>
                    <a:pt x="7977" y="10531"/>
                    <a:pt x="7305" y="10710"/>
                    <a:pt x="6543" y="10710"/>
                  </a:cubicBezTo>
                  <a:cubicBezTo>
                    <a:pt x="4168" y="10710"/>
                    <a:pt x="2196" y="8738"/>
                    <a:pt x="2196" y="6319"/>
                  </a:cubicBezTo>
                  <a:cubicBezTo>
                    <a:pt x="2196" y="3944"/>
                    <a:pt x="4168" y="1972"/>
                    <a:pt x="6543" y="1972"/>
                  </a:cubicBezTo>
                  <a:cubicBezTo>
                    <a:pt x="8963" y="1972"/>
                    <a:pt x="10934" y="3944"/>
                    <a:pt x="10934" y="6319"/>
                  </a:cubicBezTo>
                  <a:cubicBezTo>
                    <a:pt x="10934" y="6946"/>
                    <a:pt x="10800" y="7528"/>
                    <a:pt x="10531" y="8066"/>
                  </a:cubicBezTo>
                  <a:cubicBezTo>
                    <a:pt x="10486" y="8201"/>
                    <a:pt x="10531" y="8290"/>
                    <a:pt x="10665" y="8335"/>
                  </a:cubicBezTo>
                  <a:cubicBezTo>
                    <a:pt x="10692" y="8361"/>
                    <a:pt x="10722" y="8372"/>
                    <a:pt x="10752" y="8372"/>
                  </a:cubicBezTo>
                  <a:cubicBezTo>
                    <a:pt x="10826" y="8372"/>
                    <a:pt x="10902" y="8309"/>
                    <a:pt x="10934" y="8245"/>
                  </a:cubicBezTo>
                  <a:cubicBezTo>
                    <a:pt x="11203" y="7618"/>
                    <a:pt x="11337" y="6991"/>
                    <a:pt x="11337" y="6319"/>
                  </a:cubicBezTo>
                  <a:cubicBezTo>
                    <a:pt x="11337" y="3720"/>
                    <a:pt x="9142" y="1524"/>
                    <a:pt x="6498" y="1524"/>
                  </a:cubicBezTo>
                  <a:cubicBezTo>
                    <a:pt x="3854" y="1524"/>
                    <a:pt x="1703" y="3720"/>
                    <a:pt x="1703" y="6319"/>
                  </a:cubicBezTo>
                  <a:cubicBezTo>
                    <a:pt x="1703" y="8290"/>
                    <a:pt x="2824" y="9903"/>
                    <a:pt x="4482" y="10710"/>
                  </a:cubicBezTo>
                  <a:lnTo>
                    <a:pt x="2689" y="10710"/>
                  </a:lnTo>
                  <a:cubicBezTo>
                    <a:pt x="1479" y="9590"/>
                    <a:pt x="718" y="8021"/>
                    <a:pt x="718" y="6319"/>
                  </a:cubicBezTo>
                  <a:cubicBezTo>
                    <a:pt x="718" y="4974"/>
                    <a:pt x="1255" y="3630"/>
                    <a:pt x="2062" y="2599"/>
                  </a:cubicBezTo>
                  <a:cubicBezTo>
                    <a:pt x="2151" y="2465"/>
                    <a:pt x="2151" y="2375"/>
                    <a:pt x="2062" y="2241"/>
                  </a:cubicBezTo>
                  <a:cubicBezTo>
                    <a:pt x="2017" y="2219"/>
                    <a:pt x="1961" y="2207"/>
                    <a:pt x="1905" y="2207"/>
                  </a:cubicBezTo>
                  <a:cubicBezTo>
                    <a:pt x="1849" y="2207"/>
                    <a:pt x="1793" y="2219"/>
                    <a:pt x="1748" y="2241"/>
                  </a:cubicBezTo>
                  <a:cubicBezTo>
                    <a:pt x="807" y="3361"/>
                    <a:pt x="269" y="4840"/>
                    <a:pt x="269" y="6274"/>
                  </a:cubicBezTo>
                  <a:cubicBezTo>
                    <a:pt x="269" y="7887"/>
                    <a:pt x="897" y="9455"/>
                    <a:pt x="2062" y="10665"/>
                  </a:cubicBezTo>
                  <a:lnTo>
                    <a:pt x="942" y="10665"/>
                  </a:lnTo>
                  <a:cubicBezTo>
                    <a:pt x="449" y="10665"/>
                    <a:pt x="1" y="11113"/>
                    <a:pt x="1" y="11606"/>
                  </a:cubicBezTo>
                  <a:lnTo>
                    <a:pt x="1" y="14384"/>
                  </a:lnTo>
                  <a:cubicBezTo>
                    <a:pt x="1" y="14922"/>
                    <a:pt x="449" y="15370"/>
                    <a:pt x="942" y="15370"/>
                  </a:cubicBezTo>
                  <a:lnTo>
                    <a:pt x="8335" y="15370"/>
                  </a:lnTo>
                  <a:cubicBezTo>
                    <a:pt x="8470" y="15370"/>
                    <a:pt x="8559" y="15236"/>
                    <a:pt x="8559" y="15146"/>
                  </a:cubicBezTo>
                  <a:cubicBezTo>
                    <a:pt x="8559" y="15012"/>
                    <a:pt x="8470" y="14922"/>
                    <a:pt x="8335" y="14922"/>
                  </a:cubicBezTo>
                  <a:lnTo>
                    <a:pt x="7887" y="14922"/>
                  </a:lnTo>
                  <a:lnTo>
                    <a:pt x="8066" y="14564"/>
                  </a:lnTo>
                  <a:cubicBezTo>
                    <a:pt x="8111" y="14474"/>
                    <a:pt x="8066" y="14340"/>
                    <a:pt x="7977" y="14295"/>
                  </a:cubicBezTo>
                  <a:cubicBezTo>
                    <a:pt x="7941" y="14283"/>
                    <a:pt x="7908" y="14277"/>
                    <a:pt x="7877" y="14277"/>
                  </a:cubicBezTo>
                  <a:cubicBezTo>
                    <a:pt x="7794" y="14277"/>
                    <a:pt x="7729" y="14319"/>
                    <a:pt x="7663" y="14384"/>
                  </a:cubicBezTo>
                  <a:lnTo>
                    <a:pt x="7349" y="14967"/>
                  </a:lnTo>
                  <a:lnTo>
                    <a:pt x="5288" y="14967"/>
                  </a:lnTo>
                  <a:lnTo>
                    <a:pt x="5423" y="14608"/>
                  </a:lnTo>
                  <a:cubicBezTo>
                    <a:pt x="5512" y="14519"/>
                    <a:pt x="5423" y="14384"/>
                    <a:pt x="5333" y="14340"/>
                  </a:cubicBezTo>
                  <a:cubicBezTo>
                    <a:pt x="5297" y="14327"/>
                    <a:pt x="5264" y="14322"/>
                    <a:pt x="5235" y="14322"/>
                  </a:cubicBezTo>
                  <a:cubicBezTo>
                    <a:pt x="5154" y="14322"/>
                    <a:pt x="5097" y="14364"/>
                    <a:pt x="5064" y="14429"/>
                  </a:cubicBezTo>
                  <a:lnTo>
                    <a:pt x="4706" y="15012"/>
                  </a:lnTo>
                  <a:lnTo>
                    <a:pt x="2644" y="15012"/>
                  </a:lnTo>
                  <a:lnTo>
                    <a:pt x="2824" y="14698"/>
                  </a:lnTo>
                  <a:cubicBezTo>
                    <a:pt x="2868" y="14564"/>
                    <a:pt x="2824" y="14429"/>
                    <a:pt x="2689" y="14384"/>
                  </a:cubicBezTo>
                  <a:cubicBezTo>
                    <a:pt x="2667" y="14373"/>
                    <a:pt x="2642" y="14368"/>
                    <a:pt x="2616" y="14368"/>
                  </a:cubicBezTo>
                  <a:cubicBezTo>
                    <a:pt x="2538" y="14368"/>
                    <a:pt x="2454" y="14418"/>
                    <a:pt x="2420" y="14519"/>
                  </a:cubicBezTo>
                  <a:lnTo>
                    <a:pt x="2062" y="15056"/>
                  </a:lnTo>
                  <a:lnTo>
                    <a:pt x="807" y="15056"/>
                  </a:lnTo>
                  <a:cubicBezTo>
                    <a:pt x="494" y="15056"/>
                    <a:pt x="269" y="14832"/>
                    <a:pt x="269" y="14564"/>
                  </a:cubicBezTo>
                  <a:lnTo>
                    <a:pt x="269" y="13667"/>
                  </a:lnTo>
                  <a:lnTo>
                    <a:pt x="10934" y="13667"/>
                  </a:lnTo>
                  <a:cubicBezTo>
                    <a:pt x="11024" y="13667"/>
                    <a:pt x="11158" y="13578"/>
                    <a:pt x="11158" y="13443"/>
                  </a:cubicBezTo>
                  <a:cubicBezTo>
                    <a:pt x="11158" y="13309"/>
                    <a:pt x="11024" y="13219"/>
                    <a:pt x="10934" y="13219"/>
                  </a:cubicBezTo>
                  <a:lnTo>
                    <a:pt x="359" y="13219"/>
                  </a:lnTo>
                  <a:lnTo>
                    <a:pt x="359" y="11606"/>
                  </a:lnTo>
                  <a:cubicBezTo>
                    <a:pt x="359" y="11337"/>
                    <a:pt x="583" y="11068"/>
                    <a:pt x="852" y="11068"/>
                  </a:cubicBezTo>
                  <a:lnTo>
                    <a:pt x="1121" y="11651"/>
                  </a:lnTo>
                  <a:cubicBezTo>
                    <a:pt x="1166" y="11696"/>
                    <a:pt x="1255" y="11741"/>
                    <a:pt x="1345" y="11741"/>
                  </a:cubicBezTo>
                  <a:lnTo>
                    <a:pt x="1479" y="11741"/>
                  </a:lnTo>
                  <a:cubicBezTo>
                    <a:pt x="1569" y="11696"/>
                    <a:pt x="1614" y="11606"/>
                    <a:pt x="1569" y="11472"/>
                  </a:cubicBezTo>
                  <a:lnTo>
                    <a:pt x="1390" y="11158"/>
                  </a:lnTo>
                  <a:lnTo>
                    <a:pt x="3496" y="11158"/>
                  </a:lnTo>
                  <a:lnTo>
                    <a:pt x="3765" y="11696"/>
                  </a:lnTo>
                  <a:cubicBezTo>
                    <a:pt x="3809" y="11741"/>
                    <a:pt x="3854" y="11830"/>
                    <a:pt x="3989" y="11830"/>
                  </a:cubicBezTo>
                  <a:lnTo>
                    <a:pt x="4078" y="11830"/>
                  </a:lnTo>
                  <a:cubicBezTo>
                    <a:pt x="4213" y="11741"/>
                    <a:pt x="4258" y="11651"/>
                    <a:pt x="4213" y="11517"/>
                  </a:cubicBezTo>
                  <a:lnTo>
                    <a:pt x="4033" y="11203"/>
                  </a:lnTo>
                  <a:lnTo>
                    <a:pt x="6095" y="11203"/>
                  </a:lnTo>
                  <a:lnTo>
                    <a:pt x="6408" y="11741"/>
                  </a:lnTo>
                  <a:cubicBezTo>
                    <a:pt x="6453" y="11830"/>
                    <a:pt x="6498" y="11875"/>
                    <a:pt x="6632" y="11875"/>
                  </a:cubicBezTo>
                  <a:lnTo>
                    <a:pt x="6722" y="11875"/>
                  </a:lnTo>
                  <a:cubicBezTo>
                    <a:pt x="6856" y="11830"/>
                    <a:pt x="6901" y="11696"/>
                    <a:pt x="6856" y="11606"/>
                  </a:cubicBezTo>
                  <a:lnTo>
                    <a:pt x="6677" y="11248"/>
                  </a:lnTo>
                  <a:lnTo>
                    <a:pt x="8738" y="11248"/>
                  </a:lnTo>
                  <a:lnTo>
                    <a:pt x="9007" y="11830"/>
                  </a:lnTo>
                  <a:cubicBezTo>
                    <a:pt x="9097" y="11875"/>
                    <a:pt x="9142" y="11920"/>
                    <a:pt x="9231" y="11920"/>
                  </a:cubicBezTo>
                  <a:lnTo>
                    <a:pt x="9366" y="11920"/>
                  </a:lnTo>
                  <a:cubicBezTo>
                    <a:pt x="9455" y="11875"/>
                    <a:pt x="9545" y="11741"/>
                    <a:pt x="9455" y="11651"/>
                  </a:cubicBezTo>
                  <a:lnTo>
                    <a:pt x="9321" y="11292"/>
                  </a:lnTo>
                  <a:lnTo>
                    <a:pt x="11382" y="11292"/>
                  </a:lnTo>
                  <a:lnTo>
                    <a:pt x="11651" y="11875"/>
                  </a:lnTo>
                  <a:cubicBezTo>
                    <a:pt x="11696" y="11920"/>
                    <a:pt x="11786" y="11965"/>
                    <a:pt x="11875" y="11965"/>
                  </a:cubicBezTo>
                  <a:lnTo>
                    <a:pt x="12010" y="11965"/>
                  </a:lnTo>
                  <a:cubicBezTo>
                    <a:pt x="12099" y="11920"/>
                    <a:pt x="12144" y="11830"/>
                    <a:pt x="12099" y="11696"/>
                  </a:cubicBezTo>
                  <a:lnTo>
                    <a:pt x="11920" y="11382"/>
                  </a:lnTo>
                  <a:lnTo>
                    <a:pt x="12099" y="11382"/>
                  </a:lnTo>
                  <a:cubicBezTo>
                    <a:pt x="12368" y="11382"/>
                    <a:pt x="12592" y="11606"/>
                    <a:pt x="12592" y="11875"/>
                  </a:cubicBezTo>
                  <a:lnTo>
                    <a:pt x="12592" y="12547"/>
                  </a:lnTo>
                  <a:lnTo>
                    <a:pt x="1972" y="12547"/>
                  </a:lnTo>
                  <a:cubicBezTo>
                    <a:pt x="1838" y="12547"/>
                    <a:pt x="1748" y="12637"/>
                    <a:pt x="1748" y="12771"/>
                  </a:cubicBezTo>
                  <a:cubicBezTo>
                    <a:pt x="1748" y="12861"/>
                    <a:pt x="1838" y="12995"/>
                    <a:pt x="1972" y="12995"/>
                  </a:cubicBezTo>
                  <a:lnTo>
                    <a:pt x="12592" y="12995"/>
                  </a:lnTo>
                  <a:lnTo>
                    <a:pt x="12592" y="14608"/>
                  </a:lnTo>
                  <a:cubicBezTo>
                    <a:pt x="12592" y="14877"/>
                    <a:pt x="12368" y="15101"/>
                    <a:pt x="12099" y="15101"/>
                  </a:cubicBezTo>
                  <a:lnTo>
                    <a:pt x="10352" y="15101"/>
                  </a:lnTo>
                  <a:lnTo>
                    <a:pt x="10531" y="14788"/>
                  </a:lnTo>
                  <a:cubicBezTo>
                    <a:pt x="10576" y="14698"/>
                    <a:pt x="10531" y="14564"/>
                    <a:pt x="10441" y="14519"/>
                  </a:cubicBezTo>
                  <a:cubicBezTo>
                    <a:pt x="10402" y="14492"/>
                    <a:pt x="10366" y="14482"/>
                    <a:pt x="10334" y="14482"/>
                  </a:cubicBezTo>
                  <a:cubicBezTo>
                    <a:pt x="10254" y="14482"/>
                    <a:pt x="10191" y="14545"/>
                    <a:pt x="10128" y="14608"/>
                  </a:cubicBezTo>
                  <a:lnTo>
                    <a:pt x="9814" y="15191"/>
                  </a:lnTo>
                  <a:lnTo>
                    <a:pt x="9231" y="15191"/>
                  </a:lnTo>
                  <a:cubicBezTo>
                    <a:pt x="9142" y="15191"/>
                    <a:pt x="9007" y="15281"/>
                    <a:pt x="9007" y="15415"/>
                  </a:cubicBezTo>
                  <a:cubicBezTo>
                    <a:pt x="9007" y="15505"/>
                    <a:pt x="9142" y="15639"/>
                    <a:pt x="9231" y="15639"/>
                  </a:cubicBezTo>
                  <a:lnTo>
                    <a:pt x="12054" y="15639"/>
                  </a:lnTo>
                  <a:cubicBezTo>
                    <a:pt x="12547" y="15639"/>
                    <a:pt x="12995" y="15191"/>
                    <a:pt x="12995" y="14698"/>
                  </a:cubicBezTo>
                  <a:lnTo>
                    <a:pt x="12995" y="11875"/>
                  </a:lnTo>
                  <a:cubicBezTo>
                    <a:pt x="13040" y="11024"/>
                    <a:pt x="12592" y="10665"/>
                    <a:pt x="12099" y="10665"/>
                  </a:cubicBezTo>
                  <a:lnTo>
                    <a:pt x="10979" y="10665"/>
                  </a:lnTo>
                  <a:cubicBezTo>
                    <a:pt x="12099" y="9455"/>
                    <a:pt x="12771" y="7887"/>
                    <a:pt x="12771" y="6274"/>
                  </a:cubicBezTo>
                  <a:cubicBezTo>
                    <a:pt x="12771" y="2823"/>
                    <a:pt x="9993" y="0"/>
                    <a:pt x="64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8" name="Google Shape;3678;p43"/>
          <p:cNvGrpSpPr/>
          <p:nvPr/>
        </p:nvGrpSpPr>
        <p:grpSpPr>
          <a:xfrm>
            <a:off x="3366773" y="1942551"/>
            <a:ext cx="444783" cy="405825"/>
            <a:chOff x="3388950" y="1412854"/>
            <a:chExt cx="424047" cy="386942"/>
          </a:xfrm>
        </p:grpSpPr>
        <p:sp>
          <p:nvSpPr>
            <p:cNvPr id="3679" name="Google Shape;3679;p43"/>
            <p:cNvSpPr/>
            <p:nvPr/>
          </p:nvSpPr>
          <p:spPr>
            <a:xfrm>
              <a:off x="3388950" y="1412854"/>
              <a:ext cx="424047" cy="386942"/>
            </a:xfrm>
            <a:custGeom>
              <a:avLst/>
              <a:gdLst/>
              <a:ahLst/>
              <a:cxnLst/>
              <a:rect l="l" t="t" r="r" b="b"/>
              <a:pathLst>
                <a:path w="15371" h="14026" extrusionOk="0">
                  <a:moveTo>
                    <a:pt x="9769" y="404"/>
                  </a:moveTo>
                  <a:cubicBezTo>
                    <a:pt x="10083" y="404"/>
                    <a:pt x="10397" y="628"/>
                    <a:pt x="10486" y="897"/>
                  </a:cubicBezTo>
                  <a:lnTo>
                    <a:pt x="11114" y="2823"/>
                  </a:lnTo>
                  <a:lnTo>
                    <a:pt x="10397" y="2823"/>
                  </a:lnTo>
                  <a:lnTo>
                    <a:pt x="9859" y="1300"/>
                  </a:lnTo>
                  <a:cubicBezTo>
                    <a:pt x="9814" y="1165"/>
                    <a:pt x="9769" y="1121"/>
                    <a:pt x="9635" y="1121"/>
                  </a:cubicBezTo>
                  <a:lnTo>
                    <a:pt x="5916" y="1121"/>
                  </a:lnTo>
                  <a:cubicBezTo>
                    <a:pt x="5781" y="1121"/>
                    <a:pt x="5737" y="1210"/>
                    <a:pt x="5692" y="1300"/>
                  </a:cubicBezTo>
                  <a:lnTo>
                    <a:pt x="5154" y="2823"/>
                  </a:lnTo>
                  <a:lnTo>
                    <a:pt x="4392" y="2823"/>
                  </a:lnTo>
                  <a:lnTo>
                    <a:pt x="5020" y="897"/>
                  </a:lnTo>
                  <a:cubicBezTo>
                    <a:pt x="5109" y="583"/>
                    <a:pt x="5378" y="404"/>
                    <a:pt x="5737" y="404"/>
                  </a:cubicBezTo>
                  <a:close/>
                  <a:moveTo>
                    <a:pt x="9411" y="1524"/>
                  </a:moveTo>
                  <a:lnTo>
                    <a:pt x="9814" y="2779"/>
                  </a:lnTo>
                  <a:lnTo>
                    <a:pt x="6902" y="2779"/>
                  </a:lnTo>
                  <a:cubicBezTo>
                    <a:pt x="6812" y="2779"/>
                    <a:pt x="6678" y="2868"/>
                    <a:pt x="6678" y="3003"/>
                  </a:cubicBezTo>
                  <a:cubicBezTo>
                    <a:pt x="6678" y="3092"/>
                    <a:pt x="6812" y="3227"/>
                    <a:pt x="6902" y="3227"/>
                  </a:cubicBezTo>
                  <a:lnTo>
                    <a:pt x="13220" y="3227"/>
                  </a:lnTo>
                  <a:cubicBezTo>
                    <a:pt x="13399" y="3227"/>
                    <a:pt x="13578" y="3316"/>
                    <a:pt x="13623" y="3540"/>
                  </a:cubicBezTo>
                  <a:lnTo>
                    <a:pt x="14071" y="6094"/>
                  </a:lnTo>
                  <a:lnTo>
                    <a:pt x="1300" y="6094"/>
                  </a:lnTo>
                  <a:lnTo>
                    <a:pt x="1838" y="3540"/>
                  </a:lnTo>
                  <a:cubicBezTo>
                    <a:pt x="1883" y="3361"/>
                    <a:pt x="1973" y="3227"/>
                    <a:pt x="2197" y="3227"/>
                  </a:cubicBezTo>
                  <a:lnTo>
                    <a:pt x="5916" y="3227"/>
                  </a:lnTo>
                  <a:cubicBezTo>
                    <a:pt x="6005" y="3227"/>
                    <a:pt x="6140" y="3092"/>
                    <a:pt x="6140" y="3003"/>
                  </a:cubicBezTo>
                  <a:cubicBezTo>
                    <a:pt x="6140" y="2868"/>
                    <a:pt x="6005" y="2779"/>
                    <a:pt x="5916" y="2779"/>
                  </a:cubicBezTo>
                  <a:lnTo>
                    <a:pt x="5602" y="2779"/>
                  </a:lnTo>
                  <a:lnTo>
                    <a:pt x="6005" y="1524"/>
                  </a:lnTo>
                  <a:close/>
                  <a:moveTo>
                    <a:pt x="11114" y="6543"/>
                  </a:moveTo>
                  <a:lnTo>
                    <a:pt x="11114" y="7080"/>
                  </a:lnTo>
                  <a:lnTo>
                    <a:pt x="4347" y="7080"/>
                  </a:lnTo>
                  <a:lnTo>
                    <a:pt x="4347" y="6543"/>
                  </a:lnTo>
                  <a:close/>
                  <a:moveTo>
                    <a:pt x="2421" y="6632"/>
                  </a:moveTo>
                  <a:lnTo>
                    <a:pt x="2421" y="7125"/>
                  </a:lnTo>
                  <a:lnTo>
                    <a:pt x="539" y="7125"/>
                  </a:lnTo>
                  <a:lnTo>
                    <a:pt x="539" y="6632"/>
                  </a:lnTo>
                  <a:close/>
                  <a:moveTo>
                    <a:pt x="14923" y="6632"/>
                  </a:moveTo>
                  <a:lnTo>
                    <a:pt x="14923" y="7125"/>
                  </a:lnTo>
                  <a:lnTo>
                    <a:pt x="13041" y="7125"/>
                  </a:lnTo>
                  <a:lnTo>
                    <a:pt x="13041" y="6632"/>
                  </a:lnTo>
                  <a:close/>
                  <a:moveTo>
                    <a:pt x="2421" y="7528"/>
                  </a:moveTo>
                  <a:lnTo>
                    <a:pt x="2421" y="8021"/>
                  </a:lnTo>
                  <a:lnTo>
                    <a:pt x="539" y="8021"/>
                  </a:lnTo>
                  <a:lnTo>
                    <a:pt x="539" y="7528"/>
                  </a:lnTo>
                  <a:close/>
                  <a:moveTo>
                    <a:pt x="3855" y="6632"/>
                  </a:moveTo>
                  <a:lnTo>
                    <a:pt x="3855" y="8021"/>
                  </a:lnTo>
                  <a:lnTo>
                    <a:pt x="2869" y="8021"/>
                  </a:lnTo>
                  <a:lnTo>
                    <a:pt x="2869" y="6632"/>
                  </a:lnTo>
                  <a:close/>
                  <a:moveTo>
                    <a:pt x="12503" y="6587"/>
                  </a:moveTo>
                  <a:lnTo>
                    <a:pt x="12503" y="8021"/>
                  </a:lnTo>
                  <a:lnTo>
                    <a:pt x="11562" y="8021"/>
                  </a:lnTo>
                  <a:lnTo>
                    <a:pt x="11562" y="6587"/>
                  </a:lnTo>
                  <a:close/>
                  <a:moveTo>
                    <a:pt x="14923" y="7528"/>
                  </a:moveTo>
                  <a:lnTo>
                    <a:pt x="14923" y="8021"/>
                  </a:lnTo>
                  <a:lnTo>
                    <a:pt x="13041" y="8021"/>
                  </a:lnTo>
                  <a:lnTo>
                    <a:pt x="13041" y="7528"/>
                  </a:lnTo>
                  <a:close/>
                  <a:moveTo>
                    <a:pt x="5737" y="0"/>
                  </a:moveTo>
                  <a:cubicBezTo>
                    <a:pt x="5244" y="0"/>
                    <a:pt x="4796" y="359"/>
                    <a:pt x="4616" y="852"/>
                  </a:cubicBezTo>
                  <a:lnTo>
                    <a:pt x="3989" y="2868"/>
                  </a:lnTo>
                  <a:lnTo>
                    <a:pt x="2152" y="2868"/>
                  </a:lnTo>
                  <a:cubicBezTo>
                    <a:pt x="1749" y="2868"/>
                    <a:pt x="1435" y="3137"/>
                    <a:pt x="1300" y="3540"/>
                  </a:cubicBezTo>
                  <a:lnTo>
                    <a:pt x="808" y="6184"/>
                  </a:lnTo>
                  <a:lnTo>
                    <a:pt x="494" y="6184"/>
                  </a:lnTo>
                  <a:cubicBezTo>
                    <a:pt x="180" y="6184"/>
                    <a:pt x="1" y="6408"/>
                    <a:pt x="1" y="6632"/>
                  </a:cubicBezTo>
                  <a:lnTo>
                    <a:pt x="1" y="7125"/>
                  </a:lnTo>
                  <a:cubicBezTo>
                    <a:pt x="1" y="7260"/>
                    <a:pt x="1" y="7304"/>
                    <a:pt x="91" y="7349"/>
                  </a:cubicBezTo>
                  <a:cubicBezTo>
                    <a:pt x="1" y="7394"/>
                    <a:pt x="1" y="7528"/>
                    <a:pt x="1" y="7573"/>
                  </a:cubicBezTo>
                  <a:lnTo>
                    <a:pt x="1" y="8021"/>
                  </a:lnTo>
                  <a:cubicBezTo>
                    <a:pt x="1" y="8290"/>
                    <a:pt x="270" y="8469"/>
                    <a:pt x="494" y="8469"/>
                  </a:cubicBezTo>
                  <a:lnTo>
                    <a:pt x="808" y="8469"/>
                  </a:lnTo>
                  <a:lnTo>
                    <a:pt x="1300" y="13264"/>
                  </a:lnTo>
                  <a:cubicBezTo>
                    <a:pt x="1390" y="13712"/>
                    <a:pt x="1704" y="14026"/>
                    <a:pt x="2152" y="14026"/>
                  </a:cubicBezTo>
                  <a:lnTo>
                    <a:pt x="3675" y="14026"/>
                  </a:lnTo>
                  <a:cubicBezTo>
                    <a:pt x="3765" y="14026"/>
                    <a:pt x="3899" y="13891"/>
                    <a:pt x="3899" y="13802"/>
                  </a:cubicBezTo>
                  <a:cubicBezTo>
                    <a:pt x="3899" y="13667"/>
                    <a:pt x="3765" y="13578"/>
                    <a:pt x="3675" y="13578"/>
                  </a:cubicBezTo>
                  <a:lnTo>
                    <a:pt x="2152" y="13578"/>
                  </a:lnTo>
                  <a:cubicBezTo>
                    <a:pt x="1973" y="13578"/>
                    <a:pt x="1838" y="13398"/>
                    <a:pt x="1749" y="13219"/>
                  </a:cubicBezTo>
                  <a:lnTo>
                    <a:pt x="1256" y="8469"/>
                  </a:lnTo>
                  <a:lnTo>
                    <a:pt x="9545" y="8469"/>
                  </a:lnTo>
                  <a:cubicBezTo>
                    <a:pt x="9680" y="8469"/>
                    <a:pt x="9769" y="8335"/>
                    <a:pt x="9769" y="8245"/>
                  </a:cubicBezTo>
                  <a:cubicBezTo>
                    <a:pt x="9769" y="8111"/>
                    <a:pt x="9680" y="8021"/>
                    <a:pt x="9545" y="8021"/>
                  </a:cubicBezTo>
                  <a:lnTo>
                    <a:pt x="4213" y="8021"/>
                  </a:lnTo>
                  <a:lnTo>
                    <a:pt x="4213" y="7528"/>
                  </a:lnTo>
                  <a:lnTo>
                    <a:pt x="11114" y="7528"/>
                  </a:lnTo>
                  <a:lnTo>
                    <a:pt x="11114" y="8021"/>
                  </a:lnTo>
                  <a:lnTo>
                    <a:pt x="10666" y="8021"/>
                  </a:lnTo>
                  <a:cubicBezTo>
                    <a:pt x="10576" y="8021"/>
                    <a:pt x="10442" y="8156"/>
                    <a:pt x="10442" y="8245"/>
                  </a:cubicBezTo>
                  <a:cubicBezTo>
                    <a:pt x="10442" y="8380"/>
                    <a:pt x="10531" y="8469"/>
                    <a:pt x="10666" y="8469"/>
                  </a:cubicBezTo>
                  <a:lnTo>
                    <a:pt x="14116" y="8469"/>
                  </a:lnTo>
                  <a:lnTo>
                    <a:pt x="13623" y="13219"/>
                  </a:lnTo>
                  <a:cubicBezTo>
                    <a:pt x="13623" y="13398"/>
                    <a:pt x="13444" y="13578"/>
                    <a:pt x="13220" y="13578"/>
                  </a:cubicBezTo>
                  <a:lnTo>
                    <a:pt x="4796" y="13578"/>
                  </a:lnTo>
                  <a:cubicBezTo>
                    <a:pt x="4661" y="13578"/>
                    <a:pt x="4572" y="13667"/>
                    <a:pt x="4572" y="13802"/>
                  </a:cubicBezTo>
                  <a:cubicBezTo>
                    <a:pt x="4572" y="13891"/>
                    <a:pt x="4661" y="14026"/>
                    <a:pt x="4796" y="14026"/>
                  </a:cubicBezTo>
                  <a:lnTo>
                    <a:pt x="13220" y="14026"/>
                  </a:lnTo>
                  <a:cubicBezTo>
                    <a:pt x="13713" y="14026"/>
                    <a:pt x="14026" y="13667"/>
                    <a:pt x="14071" y="13309"/>
                  </a:cubicBezTo>
                  <a:lnTo>
                    <a:pt x="14609" y="8469"/>
                  </a:lnTo>
                  <a:lnTo>
                    <a:pt x="14923" y="8469"/>
                  </a:lnTo>
                  <a:cubicBezTo>
                    <a:pt x="15191" y="8469"/>
                    <a:pt x="15371" y="8245"/>
                    <a:pt x="15371" y="8021"/>
                  </a:cubicBezTo>
                  <a:lnTo>
                    <a:pt x="15371" y="7528"/>
                  </a:lnTo>
                  <a:cubicBezTo>
                    <a:pt x="15371" y="7394"/>
                    <a:pt x="15371" y="7349"/>
                    <a:pt x="15326" y="7304"/>
                  </a:cubicBezTo>
                  <a:cubicBezTo>
                    <a:pt x="15371" y="7260"/>
                    <a:pt x="15371" y="7125"/>
                    <a:pt x="15371" y="7080"/>
                  </a:cubicBezTo>
                  <a:lnTo>
                    <a:pt x="15371" y="6632"/>
                  </a:lnTo>
                  <a:cubicBezTo>
                    <a:pt x="15371" y="6363"/>
                    <a:pt x="15147" y="6184"/>
                    <a:pt x="14923" y="6184"/>
                  </a:cubicBezTo>
                  <a:lnTo>
                    <a:pt x="14609" y="6184"/>
                  </a:lnTo>
                  <a:lnTo>
                    <a:pt x="14071" y="3540"/>
                  </a:lnTo>
                  <a:cubicBezTo>
                    <a:pt x="14026" y="3137"/>
                    <a:pt x="13713" y="2868"/>
                    <a:pt x="13220" y="2868"/>
                  </a:cubicBezTo>
                  <a:lnTo>
                    <a:pt x="11517" y="2868"/>
                  </a:lnTo>
                  <a:lnTo>
                    <a:pt x="10890" y="852"/>
                  </a:lnTo>
                  <a:cubicBezTo>
                    <a:pt x="10710" y="359"/>
                    <a:pt x="10262" y="0"/>
                    <a:pt x="9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3"/>
            <p:cNvSpPr/>
            <p:nvPr/>
          </p:nvSpPr>
          <p:spPr>
            <a:xfrm>
              <a:off x="3461892" y="1671211"/>
              <a:ext cx="280648" cy="92749"/>
            </a:xfrm>
            <a:custGeom>
              <a:avLst/>
              <a:gdLst/>
              <a:ahLst/>
              <a:cxnLst/>
              <a:rect l="l" t="t" r="r" b="b"/>
              <a:pathLst>
                <a:path w="10173" h="3362" extrusionOk="0">
                  <a:moveTo>
                    <a:pt x="9321" y="449"/>
                  </a:moveTo>
                  <a:cubicBezTo>
                    <a:pt x="9321" y="449"/>
                    <a:pt x="9366" y="449"/>
                    <a:pt x="9366" y="493"/>
                  </a:cubicBezTo>
                  <a:lnTo>
                    <a:pt x="9635" y="1031"/>
                  </a:lnTo>
                  <a:lnTo>
                    <a:pt x="8649" y="1031"/>
                  </a:lnTo>
                  <a:cubicBezTo>
                    <a:pt x="8515" y="1031"/>
                    <a:pt x="8425" y="1076"/>
                    <a:pt x="8335" y="1166"/>
                  </a:cubicBezTo>
                  <a:lnTo>
                    <a:pt x="8111" y="1524"/>
                  </a:lnTo>
                  <a:cubicBezTo>
                    <a:pt x="8066" y="1614"/>
                    <a:pt x="8066" y="1793"/>
                    <a:pt x="8111" y="1927"/>
                  </a:cubicBezTo>
                  <a:lnTo>
                    <a:pt x="8335" y="2241"/>
                  </a:lnTo>
                  <a:cubicBezTo>
                    <a:pt x="8425" y="2375"/>
                    <a:pt x="8515" y="2420"/>
                    <a:pt x="8649" y="2420"/>
                  </a:cubicBezTo>
                  <a:lnTo>
                    <a:pt x="9635" y="2420"/>
                  </a:lnTo>
                  <a:lnTo>
                    <a:pt x="9366" y="2913"/>
                  </a:lnTo>
                  <a:lnTo>
                    <a:pt x="9321" y="2958"/>
                  </a:lnTo>
                  <a:lnTo>
                    <a:pt x="7932" y="2958"/>
                  </a:lnTo>
                  <a:cubicBezTo>
                    <a:pt x="7932" y="2958"/>
                    <a:pt x="7842" y="2958"/>
                    <a:pt x="7842" y="2913"/>
                  </a:cubicBezTo>
                  <a:lnTo>
                    <a:pt x="7394" y="2286"/>
                  </a:lnTo>
                  <a:cubicBezTo>
                    <a:pt x="7349" y="2196"/>
                    <a:pt x="7170" y="2151"/>
                    <a:pt x="7081" y="2151"/>
                  </a:cubicBezTo>
                  <a:lnTo>
                    <a:pt x="3137" y="2151"/>
                  </a:lnTo>
                  <a:cubicBezTo>
                    <a:pt x="3048" y="2151"/>
                    <a:pt x="2913" y="2196"/>
                    <a:pt x="2824" y="2286"/>
                  </a:cubicBezTo>
                  <a:lnTo>
                    <a:pt x="2376" y="2913"/>
                  </a:lnTo>
                  <a:lnTo>
                    <a:pt x="2331" y="2958"/>
                  </a:lnTo>
                  <a:lnTo>
                    <a:pt x="852" y="2958"/>
                  </a:lnTo>
                  <a:cubicBezTo>
                    <a:pt x="852" y="2958"/>
                    <a:pt x="807" y="2958"/>
                    <a:pt x="807" y="2913"/>
                  </a:cubicBezTo>
                  <a:lnTo>
                    <a:pt x="538" y="2420"/>
                  </a:lnTo>
                  <a:lnTo>
                    <a:pt x="1524" y="2420"/>
                  </a:lnTo>
                  <a:cubicBezTo>
                    <a:pt x="1569" y="2420"/>
                    <a:pt x="1703" y="2331"/>
                    <a:pt x="1748" y="2241"/>
                  </a:cubicBezTo>
                  <a:lnTo>
                    <a:pt x="1972" y="1927"/>
                  </a:lnTo>
                  <a:cubicBezTo>
                    <a:pt x="2017" y="1793"/>
                    <a:pt x="2017" y="1614"/>
                    <a:pt x="1972" y="1524"/>
                  </a:cubicBezTo>
                  <a:lnTo>
                    <a:pt x="1748" y="1166"/>
                  </a:lnTo>
                  <a:cubicBezTo>
                    <a:pt x="1703" y="1076"/>
                    <a:pt x="1569" y="1031"/>
                    <a:pt x="1479" y="1031"/>
                  </a:cubicBezTo>
                  <a:lnTo>
                    <a:pt x="449" y="1031"/>
                  </a:lnTo>
                  <a:lnTo>
                    <a:pt x="718" y="493"/>
                  </a:lnTo>
                  <a:lnTo>
                    <a:pt x="807" y="449"/>
                  </a:lnTo>
                  <a:lnTo>
                    <a:pt x="2241" y="449"/>
                  </a:lnTo>
                  <a:cubicBezTo>
                    <a:pt x="2241" y="449"/>
                    <a:pt x="2286" y="449"/>
                    <a:pt x="2286" y="493"/>
                  </a:cubicBezTo>
                  <a:lnTo>
                    <a:pt x="2734" y="1121"/>
                  </a:lnTo>
                  <a:cubicBezTo>
                    <a:pt x="2824" y="1255"/>
                    <a:pt x="2958" y="1300"/>
                    <a:pt x="3093" y="1300"/>
                  </a:cubicBezTo>
                  <a:lnTo>
                    <a:pt x="6991" y="1300"/>
                  </a:lnTo>
                  <a:cubicBezTo>
                    <a:pt x="7125" y="1300"/>
                    <a:pt x="7215" y="1255"/>
                    <a:pt x="7349" y="1121"/>
                  </a:cubicBezTo>
                  <a:lnTo>
                    <a:pt x="7798" y="493"/>
                  </a:lnTo>
                  <a:lnTo>
                    <a:pt x="7842" y="449"/>
                  </a:lnTo>
                  <a:close/>
                  <a:moveTo>
                    <a:pt x="897" y="1"/>
                  </a:moveTo>
                  <a:cubicBezTo>
                    <a:pt x="718" y="1"/>
                    <a:pt x="583" y="90"/>
                    <a:pt x="449" y="225"/>
                  </a:cubicBezTo>
                  <a:lnTo>
                    <a:pt x="135" y="807"/>
                  </a:lnTo>
                  <a:cubicBezTo>
                    <a:pt x="90" y="897"/>
                    <a:pt x="90" y="1076"/>
                    <a:pt x="135" y="1166"/>
                  </a:cubicBezTo>
                  <a:cubicBezTo>
                    <a:pt x="180" y="1300"/>
                    <a:pt x="359" y="1390"/>
                    <a:pt x="449" y="1390"/>
                  </a:cubicBezTo>
                  <a:lnTo>
                    <a:pt x="1479" y="1390"/>
                  </a:lnTo>
                  <a:lnTo>
                    <a:pt x="1659" y="1703"/>
                  </a:lnTo>
                  <a:lnTo>
                    <a:pt x="1479" y="1972"/>
                  </a:lnTo>
                  <a:lnTo>
                    <a:pt x="404" y="1972"/>
                  </a:lnTo>
                  <a:cubicBezTo>
                    <a:pt x="225" y="1972"/>
                    <a:pt x="135" y="2017"/>
                    <a:pt x="90" y="2196"/>
                  </a:cubicBezTo>
                  <a:cubicBezTo>
                    <a:pt x="1" y="2286"/>
                    <a:pt x="1" y="2465"/>
                    <a:pt x="90" y="2600"/>
                  </a:cubicBezTo>
                  <a:lnTo>
                    <a:pt x="404" y="3137"/>
                  </a:lnTo>
                  <a:cubicBezTo>
                    <a:pt x="494" y="3316"/>
                    <a:pt x="673" y="3361"/>
                    <a:pt x="852" y="3361"/>
                  </a:cubicBezTo>
                  <a:lnTo>
                    <a:pt x="2331" y="3361"/>
                  </a:lnTo>
                  <a:cubicBezTo>
                    <a:pt x="2465" y="3361"/>
                    <a:pt x="2644" y="3316"/>
                    <a:pt x="2689" y="3137"/>
                  </a:cubicBezTo>
                  <a:lnTo>
                    <a:pt x="3137" y="2600"/>
                  </a:lnTo>
                  <a:lnTo>
                    <a:pt x="7036" y="2600"/>
                  </a:lnTo>
                  <a:lnTo>
                    <a:pt x="7484" y="3137"/>
                  </a:lnTo>
                  <a:cubicBezTo>
                    <a:pt x="7574" y="3272"/>
                    <a:pt x="7753" y="3361"/>
                    <a:pt x="7842" y="3361"/>
                  </a:cubicBezTo>
                  <a:lnTo>
                    <a:pt x="9321" y="3361"/>
                  </a:lnTo>
                  <a:cubicBezTo>
                    <a:pt x="9500" y="3361"/>
                    <a:pt x="9635" y="3272"/>
                    <a:pt x="9769" y="3137"/>
                  </a:cubicBezTo>
                  <a:lnTo>
                    <a:pt x="10083" y="2600"/>
                  </a:lnTo>
                  <a:cubicBezTo>
                    <a:pt x="10172" y="2465"/>
                    <a:pt x="10172" y="2286"/>
                    <a:pt x="10083" y="2196"/>
                  </a:cubicBezTo>
                  <a:cubicBezTo>
                    <a:pt x="10038" y="2062"/>
                    <a:pt x="9859" y="1972"/>
                    <a:pt x="9769" y="1972"/>
                  </a:cubicBezTo>
                  <a:lnTo>
                    <a:pt x="8739" y="1972"/>
                  </a:lnTo>
                  <a:lnTo>
                    <a:pt x="8559" y="1703"/>
                  </a:lnTo>
                  <a:lnTo>
                    <a:pt x="8739" y="1390"/>
                  </a:lnTo>
                  <a:lnTo>
                    <a:pt x="9769" y="1390"/>
                  </a:lnTo>
                  <a:cubicBezTo>
                    <a:pt x="9948" y="1390"/>
                    <a:pt x="10038" y="1345"/>
                    <a:pt x="10083" y="1166"/>
                  </a:cubicBezTo>
                  <a:cubicBezTo>
                    <a:pt x="10172" y="1076"/>
                    <a:pt x="10172" y="897"/>
                    <a:pt x="10083" y="807"/>
                  </a:cubicBezTo>
                  <a:lnTo>
                    <a:pt x="9769" y="225"/>
                  </a:lnTo>
                  <a:cubicBezTo>
                    <a:pt x="9635" y="45"/>
                    <a:pt x="9500" y="1"/>
                    <a:pt x="9321" y="1"/>
                  </a:cubicBezTo>
                  <a:lnTo>
                    <a:pt x="7932" y="1"/>
                  </a:lnTo>
                  <a:cubicBezTo>
                    <a:pt x="7753" y="1"/>
                    <a:pt x="7574" y="45"/>
                    <a:pt x="7529" y="225"/>
                  </a:cubicBezTo>
                  <a:lnTo>
                    <a:pt x="7081" y="807"/>
                  </a:lnTo>
                  <a:lnTo>
                    <a:pt x="3227" y="807"/>
                  </a:lnTo>
                  <a:lnTo>
                    <a:pt x="2734" y="225"/>
                  </a:lnTo>
                  <a:cubicBezTo>
                    <a:pt x="2644" y="90"/>
                    <a:pt x="2465" y="1"/>
                    <a:pt x="23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1" name="Google Shape;3681;p43"/>
          <p:cNvGrpSpPr/>
          <p:nvPr/>
        </p:nvGrpSpPr>
        <p:grpSpPr>
          <a:xfrm>
            <a:off x="1402257" y="1941247"/>
            <a:ext cx="446086" cy="408429"/>
            <a:chOff x="2188618" y="2066788"/>
            <a:chExt cx="425289" cy="389425"/>
          </a:xfrm>
        </p:grpSpPr>
        <p:sp>
          <p:nvSpPr>
            <p:cNvPr id="3682" name="Google Shape;3682;p43"/>
            <p:cNvSpPr/>
            <p:nvPr/>
          </p:nvSpPr>
          <p:spPr>
            <a:xfrm>
              <a:off x="2459362" y="2357285"/>
              <a:ext cx="53189" cy="53189"/>
            </a:xfrm>
            <a:custGeom>
              <a:avLst/>
              <a:gdLst/>
              <a:ahLst/>
              <a:cxnLst/>
              <a:rect l="l" t="t" r="r" b="b"/>
              <a:pathLst>
                <a:path w="1928" h="1928" extrusionOk="0">
                  <a:moveTo>
                    <a:pt x="941" y="449"/>
                  </a:moveTo>
                  <a:cubicBezTo>
                    <a:pt x="1255" y="449"/>
                    <a:pt x="1479" y="673"/>
                    <a:pt x="1479" y="942"/>
                  </a:cubicBezTo>
                  <a:cubicBezTo>
                    <a:pt x="1389" y="1255"/>
                    <a:pt x="1165" y="1480"/>
                    <a:pt x="941" y="1480"/>
                  </a:cubicBezTo>
                  <a:cubicBezTo>
                    <a:pt x="672" y="1480"/>
                    <a:pt x="448" y="1255"/>
                    <a:pt x="448" y="942"/>
                  </a:cubicBezTo>
                  <a:cubicBezTo>
                    <a:pt x="448" y="673"/>
                    <a:pt x="672" y="449"/>
                    <a:pt x="941" y="449"/>
                  </a:cubicBezTo>
                  <a:close/>
                  <a:moveTo>
                    <a:pt x="941" y="1"/>
                  </a:moveTo>
                  <a:cubicBezTo>
                    <a:pt x="448" y="1"/>
                    <a:pt x="0" y="449"/>
                    <a:pt x="0" y="942"/>
                  </a:cubicBezTo>
                  <a:cubicBezTo>
                    <a:pt x="0" y="1480"/>
                    <a:pt x="448" y="1928"/>
                    <a:pt x="941" y="1928"/>
                  </a:cubicBezTo>
                  <a:cubicBezTo>
                    <a:pt x="1479" y="1928"/>
                    <a:pt x="1927" y="1480"/>
                    <a:pt x="1927" y="942"/>
                  </a:cubicBezTo>
                  <a:cubicBezTo>
                    <a:pt x="1927" y="449"/>
                    <a:pt x="1434" y="1"/>
                    <a:pt x="9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3"/>
            <p:cNvSpPr/>
            <p:nvPr/>
          </p:nvSpPr>
          <p:spPr>
            <a:xfrm>
              <a:off x="2281340" y="2108832"/>
              <a:ext cx="331326" cy="347382"/>
            </a:xfrm>
            <a:custGeom>
              <a:avLst/>
              <a:gdLst/>
              <a:ahLst/>
              <a:cxnLst/>
              <a:rect l="l" t="t" r="r" b="b"/>
              <a:pathLst>
                <a:path w="12010" h="12592" extrusionOk="0">
                  <a:moveTo>
                    <a:pt x="7394" y="7842"/>
                  </a:moveTo>
                  <a:cubicBezTo>
                    <a:pt x="8649" y="7842"/>
                    <a:pt x="9590" y="8828"/>
                    <a:pt x="9590" y="10037"/>
                  </a:cubicBezTo>
                  <a:cubicBezTo>
                    <a:pt x="9590" y="11202"/>
                    <a:pt x="8604" y="12188"/>
                    <a:pt x="7394" y="12188"/>
                  </a:cubicBezTo>
                  <a:cubicBezTo>
                    <a:pt x="6184" y="12188"/>
                    <a:pt x="5243" y="11202"/>
                    <a:pt x="5243" y="10037"/>
                  </a:cubicBezTo>
                  <a:cubicBezTo>
                    <a:pt x="5243" y="8783"/>
                    <a:pt x="6229" y="7842"/>
                    <a:pt x="7394" y="7842"/>
                  </a:cubicBezTo>
                  <a:close/>
                  <a:moveTo>
                    <a:pt x="8022" y="0"/>
                  </a:moveTo>
                  <a:cubicBezTo>
                    <a:pt x="7529" y="0"/>
                    <a:pt x="7081" y="224"/>
                    <a:pt x="6767" y="672"/>
                  </a:cubicBezTo>
                  <a:lnTo>
                    <a:pt x="4750" y="3764"/>
                  </a:lnTo>
                  <a:lnTo>
                    <a:pt x="1972" y="3764"/>
                  </a:lnTo>
                  <a:cubicBezTo>
                    <a:pt x="1614" y="3764"/>
                    <a:pt x="1345" y="4033"/>
                    <a:pt x="1345" y="4347"/>
                  </a:cubicBezTo>
                  <a:lnTo>
                    <a:pt x="1345" y="4481"/>
                  </a:lnTo>
                  <a:lnTo>
                    <a:pt x="1300" y="4526"/>
                  </a:lnTo>
                  <a:lnTo>
                    <a:pt x="1076" y="4705"/>
                  </a:lnTo>
                  <a:cubicBezTo>
                    <a:pt x="942" y="4750"/>
                    <a:pt x="852" y="4840"/>
                    <a:pt x="852" y="4974"/>
                  </a:cubicBezTo>
                  <a:lnTo>
                    <a:pt x="673" y="5422"/>
                  </a:lnTo>
                  <a:cubicBezTo>
                    <a:pt x="628" y="5601"/>
                    <a:pt x="628" y="5825"/>
                    <a:pt x="718" y="6049"/>
                  </a:cubicBezTo>
                  <a:lnTo>
                    <a:pt x="942" y="6363"/>
                  </a:lnTo>
                  <a:cubicBezTo>
                    <a:pt x="1031" y="6408"/>
                    <a:pt x="1031" y="6542"/>
                    <a:pt x="942" y="6587"/>
                  </a:cubicBezTo>
                  <a:lnTo>
                    <a:pt x="718" y="6856"/>
                  </a:lnTo>
                  <a:cubicBezTo>
                    <a:pt x="628" y="6990"/>
                    <a:pt x="583" y="7170"/>
                    <a:pt x="583" y="7259"/>
                  </a:cubicBezTo>
                  <a:lnTo>
                    <a:pt x="583" y="9096"/>
                  </a:lnTo>
                  <a:lnTo>
                    <a:pt x="449" y="9096"/>
                  </a:lnTo>
                  <a:cubicBezTo>
                    <a:pt x="180" y="9096"/>
                    <a:pt x="1" y="9320"/>
                    <a:pt x="1" y="9545"/>
                  </a:cubicBezTo>
                  <a:lnTo>
                    <a:pt x="1" y="10351"/>
                  </a:lnTo>
                  <a:cubicBezTo>
                    <a:pt x="1" y="10620"/>
                    <a:pt x="225" y="10799"/>
                    <a:pt x="449" y="10799"/>
                  </a:cubicBezTo>
                  <a:lnTo>
                    <a:pt x="1076" y="10799"/>
                  </a:lnTo>
                  <a:cubicBezTo>
                    <a:pt x="1166" y="10799"/>
                    <a:pt x="1300" y="10665"/>
                    <a:pt x="1300" y="10575"/>
                  </a:cubicBezTo>
                  <a:cubicBezTo>
                    <a:pt x="1300" y="10441"/>
                    <a:pt x="1166" y="10351"/>
                    <a:pt x="1076" y="10351"/>
                  </a:cubicBezTo>
                  <a:lnTo>
                    <a:pt x="449" y="10351"/>
                  </a:lnTo>
                  <a:lnTo>
                    <a:pt x="449" y="9545"/>
                  </a:lnTo>
                  <a:lnTo>
                    <a:pt x="3765" y="9545"/>
                  </a:lnTo>
                  <a:lnTo>
                    <a:pt x="3765" y="10351"/>
                  </a:lnTo>
                  <a:lnTo>
                    <a:pt x="2062" y="10351"/>
                  </a:lnTo>
                  <a:cubicBezTo>
                    <a:pt x="1972" y="10351"/>
                    <a:pt x="1838" y="10441"/>
                    <a:pt x="1838" y="10575"/>
                  </a:cubicBezTo>
                  <a:cubicBezTo>
                    <a:pt x="1838" y="10665"/>
                    <a:pt x="1972" y="10799"/>
                    <a:pt x="2062" y="10799"/>
                  </a:cubicBezTo>
                  <a:lnTo>
                    <a:pt x="3765" y="10799"/>
                  </a:lnTo>
                  <a:cubicBezTo>
                    <a:pt x="3989" y="10799"/>
                    <a:pt x="4168" y="10665"/>
                    <a:pt x="4213" y="10530"/>
                  </a:cubicBezTo>
                  <a:lnTo>
                    <a:pt x="4795" y="10530"/>
                  </a:lnTo>
                  <a:cubicBezTo>
                    <a:pt x="5064" y="11695"/>
                    <a:pt x="6140" y="12592"/>
                    <a:pt x="7349" y="12592"/>
                  </a:cubicBezTo>
                  <a:cubicBezTo>
                    <a:pt x="8559" y="12592"/>
                    <a:pt x="9724" y="11695"/>
                    <a:pt x="9904" y="10530"/>
                  </a:cubicBezTo>
                  <a:lnTo>
                    <a:pt x="11786" y="10530"/>
                  </a:lnTo>
                  <a:cubicBezTo>
                    <a:pt x="11875" y="10530"/>
                    <a:pt x="12010" y="10396"/>
                    <a:pt x="12010" y="10306"/>
                  </a:cubicBezTo>
                  <a:cubicBezTo>
                    <a:pt x="12010" y="10172"/>
                    <a:pt x="11965" y="10082"/>
                    <a:pt x="11786" y="10082"/>
                  </a:cubicBezTo>
                  <a:lnTo>
                    <a:pt x="9993" y="10082"/>
                  </a:lnTo>
                  <a:lnTo>
                    <a:pt x="9993" y="9948"/>
                  </a:lnTo>
                  <a:cubicBezTo>
                    <a:pt x="9993" y="8514"/>
                    <a:pt x="8828" y="7349"/>
                    <a:pt x="7349" y="7349"/>
                  </a:cubicBezTo>
                  <a:cubicBezTo>
                    <a:pt x="5916" y="7349"/>
                    <a:pt x="4706" y="8514"/>
                    <a:pt x="4706" y="9948"/>
                  </a:cubicBezTo>
                  <a:lnTo>
                    <a:pt x="4706" y="10082"/>
                  </a:lnTo>
                  <a:lnTo>
                    <a:pt x="4213" y="10082"/>
                  </a:lnTo>
                  <a:lnTo>
                    <a:pt x="4213" y="9589"/>
                  </a:lnTo>
                  <a:cubicBezTo>
                    <a:pt x="4213" y="9276"/>
                    <a:pt x="3989" y="9141"/>
                    <a:pt x="3765" y="9141"/>
                  </a:cubicBezTo>
                  <a:lnTo>
                    <a:pt x="1031" y="9141"/>
                  </a:lnTo>
                  <a:lnTo>
                    <a:pt x="1031" y="7259"/>
                  </a:lnTo>
                  <a:cubicBezTo>
                    <a:pt x="1031" y="7214"/>
                    <a:pt x="1031" y="7170"/>
                    <a:pt x="1076" y="7170"/>
                  </a:cubicBezTo>
                  <a:lnTo>
                    <a:pt x="1300" y="6901"/>
                  </a:lnTo>
                  <a:cubicBezTo>
                    <a:pt x="1479" y="6677"/>
                    <a:pt x="1524" y="6318"/>
                    <a:pt x="1345" y="6094"/>
                  </a:cubicBezTo>
                  <a:lnTo>
                    <a:pt x="1121" y="5781"/>
                  </a:lnTo>
                  <a:cubicBezTo>
                    <a:pt x="1076" y="5691"/>
                    <a:pt x="1076" y="5646"/>
                    <a:pt x="1121" y="5601"/>
                  </a:cubicBezTo>
                  <a:lnTo>
                    <a:pt x="1300" y="5153"/>
                  </a:lnTo>
                  <a:cubicBezTo>
                    <a:pt x="1300" y="5108"/>
                    <a:pt x="1345" y="5108"/>
                    <a:pt x="1345" y="5019"/>
                  </a:cubicBezTo>
                  <a:lnTo>
                    <a:pt x="1569" y="4884"/>
                  </a:lnTo>
                  <a:cubicBezTo>
                    <a:pt x="1703" y="4795"/>
                    <a:pt x="1748" y="4750"/>
                    <a:pt x="1793" y="4660"/>
                  </a:cubicBezTo>
                  <a:cubicBezTo>
                    <a:pt x="1838" y="4526"/>
                    <a:pt x="1838" y="4436"/>
                    <a:pt x="1838" y="4347"/>
                  </a:cubicBezTo>
                  <a:cubicBezTo>
                    <a:pt x="1838" y="4257"/>
                    <a:pt x="1972" y="4212"/>
                    <a:pt x="2017" y="4212"/>
                  </a:cubicBezTo>
                  <a:lnTo>
                    <a:pt x="4930" y="4212"/>
                  </a:lnTo>
                  <a:cubicBezTo>
                    <a:pt x="4975" y="4212"/>
                    <a:pt x="5109" y="4123"/>
                    <a:pt x="5109" y="4078"/>
                  </a:cubicBezTo>
                  <a:lnTo>
                    <a:pt x="7170" y="896"/>
                  </a:lnTo>
                  <a:cubicBezTo>
                    <a:pt x="7349" y="627"/>
                    <a:pt x="7663" y="448"/>
                    <a:pt x="8022" y="448"/>
                  </a:cubicBezTo>
                  <a:lnTo>
                    <a:pt x="9097" y="448"/>
                  </a:lnTo>
                  <a:cubicBezTo>
                    <a:pt x="9187" y="448"/>
                    <a:pt x="9321" y="314"/>
                    <a:pt x="9321" y="224"/>
                  </a:cubicBezTo>
                  <a:cubicBezTo>
                    <a:pt x="9321" y="90"/>
                    <a:pt x="9187" y="0"/>
                    <a:pt x="90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3"/>
            <p:cNvSpPr/>
            <p:nvPr/>
          </p:nvSpPr>
          <p:spPr>
            <a:xfrm>
              <a:off x="2502619" y="2231210"/>
              <a:ext cx="110047" cy="12387"/>
            </a:xfrm>
            <a:custGeom>
              <a:avLst/>
              <a:gdLst/>
              <a:ahLst/>
              <a:cxnLst/>
              <a:rect l="l" t="t" r="r" b="b"/>
              <a:pathLst>
                <a:path w="3989" h="449" extrusionOk="0">
                  <a:moveTo>
                    <a:pt x="225" y="0"/>
                  </a:moveTo>
                  <a:cubicBezTo>
                    <a:pt x="135" y="0"/>
                    <a:pt x="1" y="90"/>
                    <a:pt x="1" y="224"/>
                  </a:cubicBezTo>
                  <a:cubicBezTo>
                    <a:pt x="1" y="314"/>
                    <a:pt x="135" y="448"/>
                    <a:pt x="225" y="448"/>
                  </a:cubicBezTo>
                  <a:lnTo>
                    <a:pt x="3765" y="448"/>
                  </a:lnTo>
                  <a:cubicBezTo>
                    <a:pt x="3854" y="448"/>
                    <a:pt x="3989" y="314"/>
                    <a:pt x="3989" y="224"/>
                  </a:cubicBezTo>
                  <a:cubicBezTo>
                    <a:pt x="3989" y="45"/>
                    <a:pt x="3944" y="0"/>
                    <a:pt x="37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3"/>
            <p:cNvSpPr/>
            <p:nvPr/>
          </p:nvSpPr>
          <p:spPr>
            <a:xfrm>
              <a:off x="2443278" y="2134791"/>
              <a:ext cx="169387" cy="108805"/>
            </a:xfrm>
            <a:custGeom>
              <a:avLst/>
              <a:gdLst/>
              <a:ahLst/>
              <a:cxnLst/>
              <a:rect l="l" t="t" r="r" b="b"/>
              <a:pathLst>
                <a:path w="6140" h="3944" extrusionOk="0">
                  <a:moveTo>
                    <a:pt x="2152" y="0"/>
                  </a:moveTo>
                  <a:cubicBezTo>
                    <a:pt x="1972" y="0"/>
                    <a:pt x="1883" y="45"/>
                    <a:pt x="1748" y="224"/>
                  </a:cubicBezTo>
                  <a:lnTo>
                    <a:pt x="135" y="2823"/>
                  </a:lnTo>
                  <a:cubicBezTo>
                    <a:pt x="90" y="2913"/>
                    <a:pt x="1" y="3047"/>
                    <a:pt x="1" y="3182"/>
                  </a:cubicBezTo>
                  <a:lnTo>
                    <a:pt x="1" y="3495"/>
                  </a:lnTo>
                  <a:cubicBezTo>
                    <a:pt x="1" y="3764"/>
                    <a:pt x="225" y="3943"/>
                    <a:pt x="449" y="3943"/>
                  </a:cubicBezTo>
                  <a:lnTo>
                    <a:pt x="1345" y="3943"/>
                  </a:lnTo>
                  <a:cubicBezTo>
                    <a:pt x="1479" y="3943"/>
                    <a:pt x="1569" y="3809"/>
                    <a:pt x="1569" y="3719"/>
                  </a:cubicBezTo>
                  <a:cubicBezTo>
                    <a:pt x="1569" y="3585"/>
                    <a:pt x="1479" y="3495"/>
                    <a:pt x="1345" y="3495"/>
                  </a:cubicBezTo>
                  <a:lnTo>
                    <a:pt x="449" y="3495"/>
                  </a:lnTo>
                  <a:lnTo>
                    <a:pt x="449" y="3137"/>
                  </a:lnTo>
                  <a:cubicBezTo>
                    <a:pt x="449" y="3092"/>
                    <a:pt x="449" y="3047"/>
                    <a:pt x="538" y="2958"/>
                  </a:cubicBezTo>
                  <a:lnTo>
                    <a:pt x="2152" y="403"/>
                  </a:lnTo>
                  <a:lnTo>
                    <a:pt x="5916" y="403"/>
                  </a:lnTo>
                  <a:cubicBezTo>
                    <a:pt x="6005" y="403"/>
                    <a:pt x="6140" y="269"/>
                    <a:pt x="6140" y="179"/>
                  </a:cubicBezTo>
                  <a:cubicBezTo>
                    <a:pt x="6140" y="45"/>
                    <a:pt x="6095" y="0"/>
                    <a:pt x="5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3"/>
            <p:cNvSpPr/>
            <p:nvPr/>
          </p:nvSpPr>
          <p:spPr>
            <a:xfrm>
              <a:off x="2557022" y="2257170"/>
              <a:ext cx="38347" cy="12387"/>
            </a:xfrm>
            <a:custGeom>
              <a:avLst/>
              <a:gdLst/>
              <a:ahLst/>
              <a:cxnLst/>
              <a:rect l="l" t="t" r="r" b="b"/>
              <a:pathLst>
                <a:path w="1390" h="449" extrusionOk="0">
                  <a:moveTo>
                    <a:pt x="224" y="0"/>
                  </a:moveTo>
                  <a:cubicBezTo>
                    <a:pt x="90" y="0"/>
                    <a:pt x="0" y="90"/>
                    <a:pt x="0" y="224"/>
                  </a:cubicBezTo>
                  <a:cubicBezTo>
                    <a:pt x="0" y="314"/>
                    <a:pt x="90" y="448"/>
                    <a:pt x="224" y="448"/>
                  </a:cubicBezTo>
                  <a:lnTo>
                    <a:pt x="1165" y="448"/>
                  </a:lnTo>
                  <a:cubicBezTo>
                    <a:pt x="1300" y="448"/>
                    <a:pt x="1389" y="314"/>
                    <a:pt x="1389" y="224"/>
                  </a:cubicBezTo>
                  <a:cubicBezTo>
                    <a:pt x="1389" y="90"/>
                    <a:pt x="1300" y="0"/>
                    <a:pt x="11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3"/>
            <p:cNvSpPr/>
            <p:nvPr/>
          </p:nvSpPr>
          <p:spPr>
            <a:xfrm>
              <a:off x="2554539" y="2107590"/>
              <a:ext cx="59368" cy="12387"/>
            </a:xfrm>
            <a:custGeom>
              <a:avLst/>
              <a:gdLst/>
              <a:ahLst/>
              <a:cxnLst/>
              <a:rect l="l" t="t" r="r" b="b"/>
              <a:pathLst>
                <a:path w="2152" h="449" extrusionOk="0">
                  <a:moveTo>
                    <a:pt x="269" y="0"/>
                  </a:moveTo>
                  <a:cubicBezTo>
                    <a:pt x="135" y="0"/>
                    <a:pt x="1" y="90"/>
                    <a:pt x="1" y="224"/>
                  </a:cubicBezTo>
                  <a:cubicBezTo>
                    <a:pt x="45" y="359"/>
                    <a:pt x="135" y="448"/>
                    <a:pt x="269" y="448"/>
                  </a:cubicBezTo>
                  <a:lnTo>
                    <a:pt x="1927" y="448"/>
                  </a:lnTo>
                  <a:cubicBezTo>
                    <a:pt x="2062" y="448"/>
                    <a:pt x="2151" y="314"/>
                    <a:pt x="2151" y="224"/>
                  </a:cubicBezTo>
                  <a:cubicBezTo>
                    <a:pt x="2151" y="90"/>
                    <a:pt x="2062" y="0"/>
                    <a:pt x="19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3"/>
            <p:cNvSpPr/>
            <p:nvPr/>
          </p:nvSpPr>
          <p:spPr>
            <a:xfrm>
              <a:off x="2188618" y="2066788"/>
              <a:ext cx="140972" cy="140945"/>
            </a:xfrm>
            <a:custGeom>
              <a:avLst/>
              <a:gdLst/>
              <a:ahLst/>
              <a:cxnLst/>
              <a:rect l="l" t="t" r="r" b="b"/>
              <a:pathLst>
                <a:path w="5110" h="5109" extrusionOk="0">
                  <a:moveTo>
                    <a:pt x="3048" y="404"/>
                  </a:moveTo>
                  <a:lnTo>
                    <a:pt x="4616" y="1972"/>
                  </a:lnTo>
                  <a:lnTo>
                    <a:pt x="3944" y="2644"/>
                  </a:lnTo>
                  <a:lnTo>
                    <a:pt x="2376" y="1076"/>
                  </a:lnTo>
                  <a:lnTo>
                    <a:pt x="3048" y="404"/>
                  </a:lnTo>
                  <a:close/>
                  <a:moveTo>
                    <a:pt x="2779" y="2062"/>
                  </a:moveTo>
                  <a:lnTo>
                    <a:pt x="3138" y="2465"/>
                  </a:lnTo>
                  <a:lnTo>
                    <a:pt x="987" y="4526"/>
                  </a:lnTo>
                  <a:cubicBezTo>
                    <a:pt x="897" y="4571"/>
                    <a:pt x="852" y="4571"/>
                    <a:pt x="808" y="4571"/>
                  </a:cubicBezTo>
                  <a:cubicBezTo>
                    <a:pt x="763" y="4571"/>
                    <a:pt x="673" y="4571"/>
                    <a:pt x="628" y="4526"/>
                  </a:cubicBezTo>
                  <a:cubicBezTo>
                    <a:pt x="583" y="4482"/>
                    <a:pt x="583" y="4437"/>
                    <a:pt x="583" y="4392"/>
                  </a:cubicBezTo>
                  <a:cubicBezTo>
                    <a:pt x="583" y="4302"/>
                    <a:pt x="583" y="4257"/>
                    <a:pt x="628" y="4213"/>
                  </a:cubicBezTo>
                  <a:lnTo>
                    <a:pt x="2779" y="2062"/>
                  </a:lnTo>
                  <a:close/>
                  <a:moveTo>
                    <a:pt x="3093" y="1"/>
                  </a:moveTo>
                  <a:cubicBezTo>
                    <a:pt x="3003" y="1"/>
                    <a:pt x="2869" y="45"/>
                    <a:pt x="2779" y="135"/>
                  </a:cubicBezTo>
                  <a:lnTo>
                    <a:pt x="2107" y="807"/>
                  </a:lnTo>
                  <a:cubicBezTo>
                    <a:pt x="1928" y="942"/>
                    <a:pt x="1928" y="1300"/>
                    <a:pt x="2107" y="1479"/>
                  </a:cubicBezTo>
                  <a:lnTo>
                    <a:pt x="2376" y="1748"/>
                  </a:lnTo>
                  <a:lnTo>
                    <a:pt x="225" y="3854"/>
                  </a:lnTo>
                  <a:cubicBezTo>
                    <a:pt x="135" y="3989"/>
                    <a:pt x="1" y="4213"/>
                    <a:pt x="1" y="4392"/>
                  </a:cubicBezTo>
                  <a:cubicBezTo>
                    <a:pt x="1" y="4526"/>
                    <a:pt x="91" y="4750"/>
                    <a:pt x="225" y="4885"/>
                  </a:cubicBezTo>
                  <a:cubicBezTo>
                    <a:pt x="359" y="4974"/>
                    <a:pt x="583" y="5109"/>
                    <a:pt x="763" y="5109"/>
                  </a:cubicBezTo>
                  <a:cubicBezTo>
                    <a:pt x="897" y="5109"/>
                    <a:pt x="1121" y="5064"/>
                    <a:pt x="1256" y="4885"/>
                  </a:cubicBezTo>
                  <a:lnTo>
                    <a:pt x="3362" y="2734"/>
                  </a:lnTo>
                  <a:lnTo>
                    <a:pt x="3675" y="3048"/>
                  </a:lnTo>
                  <a:cubicBezTo>
                    <a:pt x="3765" y="3137"/>
                    <a:pt x="3899" y="3137"/>
                    <a:pt x="3989" y="3137"/>
                  </a:cubicBezTo>
                  <a:cubicBezTo>
                    <a:pt x="4079" y="3137"/>
                    <a:pt x="4213" y="3092"/>
                    <a:pt x="4303" y="3048"/>
                  </a:cubicBezTo>
                  <a:lnTo>
                    <a:pt x="4975" y="2375"/>
                  </a:lnTo>
                  <a:cubicBezTo>
                    <a:pt x="5109" y="2241"/>
                    <a:pt x="5109" y="2151"/>
                    <a:pt x="5109" y="2017"/>
                  </a:cubicBezTo>
                  <a:cubicBezTo>
                    <a:pt x="5109" y="1927"/>
                    <a:pt x="5064" y="1793"/>
                    <a:pt x="4975" y="1703"/>
                  </a:cubicBezTo>
                  <a:lnTo>
                    <a:pt x="3406" y="135"/>
                  </a:lnTo>
                  <a:cubicBezTo>
                    <a:pt x="3317" y="1"/>
                    <a:pt x="3182" y="1"/>
                    <a:pt x="3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3"/>
            <p:cNvSpPr/>
            <p:nvPr/>
          </p:nvSpPr>
          <p:spPr>
            <a:xfrm>
              <a:off x="2266498" y="2194739"/>
              <a:ext cx="24774" cy="21656"/>
            </a:xfrm>
            <a:custGeom>
              <a:avLst/>
              <a:gdLst/>
              <a:ahLst/>
              <a:cxnLst/>
              <a:rect l="l" t="t" r="r" b="b"/>
              <a:pathLst>
                <a:path w="898" h="785" extrusionOk="0">
                  <a:moveTo>
                    <a:pt x="253" y="0"/>
                  </a:moveTo>
                  <a:cubicBezTo>
                    <a:pt x="191" y="0"/>
                    <a:pt x="135" y="23"/>
                    <a:pt x="91" y="68"/>
                  </a:cubicBezTo>
                  <a:cubicBezTo>
                    <a:pt x="1" y="202"/>
                    <a:pt x="1" y="292"/>
                    <a:pt x="91" y="426"/>
                  </a:cubicBezTo>
                  <a:lnTo>
                    <a:pt x="449" y="740"/>
                  </a:lnTo>
                  <a:cubicBezTo>
                    <a:pt x="494" y="785"/>
                    <a:pt x="539" y="785"/>
                    <a:pt x="583" y="785"/>
                  </a:cubicBezTo>
                  <a:cubicBezTo>
                    <a:pt x="673" y="785"/>
                    <a:pt x="718" y="785"/>
                    <a:pt x="763" y="740"/>
                  </a:cubicBezTo>
                  <a:cubicBezTo>
                    <a:pt x="897" y="650"/>
                    <a:pt x="897" y="516"/>
                    <a:pt x="763" y="426"/>
                  </a:cubicBezTo>
                  <a:lnTo>
                    <a:pt x="449" y="68"/>
                  </a:lnTo>
                  <a:cubicBezTo>
                    <a:pt x="382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3"/>
            <p:cNvSpPr/>
            <p:nvPr/>
          </p:nvSpPr>
          <p:spPr>
            <a:xfrm>
              <a:off x="2299879" y="2184228"/>
              <a:ext cx="12387" cy="25987"/>
            </a:xfrm>
            <a:custGeom>
              <a:avLst/>
              <a:gdLst/>
              <a:ahLst/>
              <a:cxnLst/>
              <a:rect l="l" t="t" r="r" b="b"/>
              <a:pathLst>
                <a:path w="449" h="942" extrusionOk="0">
                  <a:moveTo>
                    <a:pt x="225" y="0"/>
                  </a:moveTo>
                  <a:cubicBezTo>
                    <a:pt x="135" y="0"/>
                    <a:pt x="1" y="135"/>
                    <a:pt x="1" y="225"/>
                  </a:cubicBezTo>
                  <a:lnTo>
                    <a:pt x="1" y="717"/>
                  </a:lnTo>
                  <a:cubicBezTo>
                    <a:pt x="1" y="852"/>
                    <a:pt x="135" y="941"/>
                    <a:pt x="225" y="941"/>
                  </a:cubicBezTo>
                  <a:cubicBezTo>
                    <a:pt x="359" y="941"/>
                    <a:pt x="449" y="852"/>
                    <a:pt x="449" y="717"/>
                  </a:cubicBezTo>
                  <a:lnTo>
                    <a:pt x="449" y="225"/>
                  </a:lnTo>
                  <a:cubicBezTo>
                    <a:pt x="449" y="135"/>
                    <a:pt x="359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3"/>
            <p:cNvSpPr/>
            <p:nvPr/>
          </p:nvSpPr>
          <p:spPr>
            <a:xfrm>
              <a:off x="2255380" y="2227485"/>
              <a:ext cx="25987" cy="12387"/>
            </a:xfrm>
            <a:custGeom>
              <a:avLst/>
              <a:gdLst/>
              <a:ahLst/>
              <a:cxnLst/>
              <a:rect l="l" t="t" r="r" b="b"/>
              <a:pathLst>
                <a:path w="942" h="449" extrusionOk="0">
                  <a:moveTo>
                    <a:pt x="225" y="1"/>
                  </a:moveTo>
                  <a:cubicBezTo>
                    <a:pt x="90" y="1"/>
                    <a:pt x="1" y="135"/>
                    <a:pt x="1" y="225"/>
                  </a:cubicBezTo>
                  <a:cubicBezTo>
                    <a:pt x="1" y="359"/>
                    <a:pt x="90" y="449"/>
                    <a:pt x="225" y="449"/>
                  </a:cubicBezTo>
                  <a:lnTo>
                    <a:pt x="718" y="449"/>
                  </a:lnTo>
                  <a:cubicBezTo>
                    <a:pt x="897" y="449"/>
                    <a:pt x="942" y="359"/>
                    <a:pt x="942" y="225"/>
                  </a:cubicBezTo>
                  <a:cubicBezTo>
                    <a:pt x="942" y="135"/>
                    <a:pt x="852" y="1"/>
                    <a:pt x="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3"/>
            <p:cNvSpPr/>
            <p:nvPr/>
          </p:nvSpPr>
          <p:spPr>
            <a:xfrm>
              <a:off x="2329563" y="2285281"/>
              <a:ext cx="66762" cy="44830"/>
            </a:xfrm>
            <a:custGeom>
              <a:avLst/>
              <a:gdLst/>
              <a:ahLst/>
              <a:cxnLst/>
              <a:rect l="l" t="t" r="r" b="b"/>
              <a:pathLst>
                <a:path w="2420" h="1625" extrusionOk="0">
                  <a:moveTo>
                    <a:pt x="2129" y="1"/>
                  </a:moveTo>
                  <a:cubicBezTo>
                    <a:pt x="2073" y="1"/>
                    <a:pt x="2017" y="34"/>
                    <a:pt x="1972" y="101"/>
                  </a:cubicBezTo>
                  <a:lnTo>
                    <a:pt x="1703" y="370"/>
                  </a:lnTo>
                  <a:cubicBezTo>
                    <a:pt x="1613" y="415"/>
                    <a:pt x="1569" y="415"/>
                    <a:pt x="1524" y="415"/>
                  </a:cubicBezTo>
                  <a:lnTo>
                    <a:pt x="1120" y="415"/>
                  </a:lnTo>
                  <a:cubicBezTo>
                    <a:pt x="896" y="415"/>
                    <a:pt x="717" y="550"/>
                    <a:pt x="583" y="639"/>
                  </a:cubicBezTo>
                  <a:lnTo>
                    <a:pt x="135" y="1177"/>
                  </a:lnTo>
                  <a:cubicBezTo>
                    <a:pt x="0" y="1311"/>
                    <a:pt x="0" y="1446"/>
                    <a:pt x="135" y="1535"/>
                  </a:cubicBezTo>
                  <a:cubicBezTo>
                    <a:pt x="179" y="1625"/>
                    <a:pt x="224" y="1625"/>
                    <a:pt x="269" y="1625"/>
                  </a:cubicBezTo>
                  <a:cubicBezTo>
                    <a:pt x="314" y="1625"/>
                    <a:pt x="404" y="1625"/>
                    <a:pt x="448" y="1535"/>
                  </a:cubicBezTo>
                  <a:lnTo>
                    <a:pt x="896" y="1042"/>
                  </a:lnTo>
                  <a:cubicBezTo>
                    <a:pt x="941" y="998"/>
                    <a:pt x="986" y="953"/>
                    <a:pt x="1120" y="953"/>
                  </a:cubicBezTo>
                  <a:lnTo>
                    <a:pt x="1524" y="953"/>
                  </a:lnTo>
                  <a:cubicBezTo>
                    <a:pt x="1658" y="953"/>
                    <a:pt x="1927" y="863"/>
                    <a:pt x="2017" y="729"/>
                  </a:cubicBezTo>
                  <a:lnTo>
                    <a:pt x="2286" y="415"/>
                  </a:lnTo>
                  <a:cubicBezTo>
                    <a:pt x="2420" y="326"/>
                    <a:pt x="2420" y="191"/>
                    <a:pt x="2286" y="101"/>
                  </a:cubicBezTo>
                  <a:cubicBezTo>
                    <a:pt x="2241" y="34"/>
                    <a:pt x="2185" y="1"/>
                    <a:pt x="21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3"/>
            <p:cNvSpPr/>
            <p:nvPr/>
          </p:nvSpPr>
          <p:spPr>
            <a:xfrm>
              <a:off x="2339439" y="2259321"/>
              <a:ext cx="47009" cy="25077"/>
            </a:xfrm>
            <a:custGeom>
              <a:avLst/>
              <a:gdLst/>
              <a:ahLst/>
              <a:cxnLst/>
              <a:rect l="l" t="t" r="r" b="b"/>
              <a:pathLst>
                <a:path w="1704" h="909" extrusionOk="0">
                  <a:moveTo>
                    <a:pt x="1435" y="1"/>
                  </a:moveTo>
                  <a:cubicBezTo>
                    <a:pt x="1379" y="1"/>
                    <a:pt x="1323" y="34"/>
                    <a:pt x="1255" y="101"/>
                  </a:cubicBezTo>
                  <a:lnTo>
                    <a:pt x="987" y="370"/>
                  </a:lnTo>
                  <a:cubicBezTo>
                    <a:pt x="942" y="415"/>
                    <a:pt x="897" y="415"/>
                    <a:pt x="807" y="415"/>
                  </a:cubicBezTo>
                  <a:lnTo>
                    <a:pt x="225" y="415"/>
                  </a:lnTo>
                  <a:cubicBezTo>
                    <a:pt x="90" y="415"/>
                    <a:pt x="1" y="550"/>
                    <a:pt x="1" y="639"/>
                  </a:cubicBezTo>
                  <a:cubicBezTo>
                    <a:pt x="1" y="774"/>
                    <a:pt x="90" y="863"/>
                    <a:pt x="225" y="863"/>
                  </a:cubicBezTo>
                  <a:lnTo>
                    <a:pt x="807" y="863"/>
                  </a:lnTo>
                  <a:lnTo>
                    <a:pt x="807" y="908"/>
                  </a:lnTo>
                  <a:cubicBezTo>
                    <a:pt x="987" y="908"/>
                    <a:pt x="1211" y="863"/>
                    <a:pt x="1345" y="684"/>
                  </a:cubicBezTo>
                  <a:lnTo>
                    <a:pt x="1614" y="415"/>
                  </a:lnTo>
                  <a:cubicBezTo>
                    <a:pt x="1703" y="281"/>
                    <a:pt x="1703" y="191"/>
                    <a:pt x="1614" y="101"/>
                  </a:cubicBezTo>
                  <a:cubicBezTo>
                    <a:pt x="1547" y="34"/>
                    <a:pt x="1491" y="1"/>
                    <a:pt x="1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4" name="Google Shape;3694;p43"/>
          <p:cNvGrpSpPr/>
          <p:nvPr/>
        </p:nvGrpSpPr>
        <p:grpSpPr>
          <a:xfrm>
            <a:off x="5331975" y="1924400"/>
            <a:ext cx="442179" cy="442137"/>
            <a:chOff x="7070309" y="4027377"/>
            <a:chExt cx="421565" cy="421565"/>
          </a:xfrm>
        </p:grpSpPr>
        <p:sp>
          <p:nvSpPr>
            <p:cNvPr id="3695" name="Google Shape;3695;p43"/>
            <p:cNvSpPr/>
            <p:nvPr/>
          </p:nvSpPr>
          <p:spPr>
            <a:xfrm>
              <a:off x="7135829" y="4206613"/>
              <a:ext cx="39588" cy="40829"/>
            </a:xfrm>
            <a:custGeom>
              <a:avLst/>
              <a:gdLst/>
              <a:ahLst/>
              <a:cxnLst/>
              <a:rect l="l" t="t" r="r" b="b"/>
              <a:pathLst>
                <a:path w="1435" h="1480" extrusionOk="0">
                  <a:moveTo>
                    <a:pt x="717" y="538"/>
                  </a:moveTo>
                  <a:cubicBezTo>
                    <a:pt x="897" y="538"/>
                    <a:pt x="986" y="628"/>
                    <a:pt x="986" y="807"/>
                  </a:cubicBezTo>
                  <a:cubicBezTo>
                    <a:pt x="986" y="987"/>
                    <a:pt x="897" y="1076"/>
                    <a:pt x="717" y="1076"/>
                  </a:cubicBezTo>
                  <a:cubicBezTo>
                    <a:pt x="538" y="1076"/>
                    <a:pt x="449" y="987"/>
                    <a:pt x="449" y="807"/>
                  </a:cubicBezTo>
                  <a:cubicBezTo>
                    <a:pt x="449" y="628"/>
                    <a:pt x="538" y="538"/>
                    <a:pt x="717" y="538"/>
                  </a:cubicBezTo>
                  <a:close/>
                  <a:moveTo>
                    <a:pt x="717" y="1"/>
                  </a:moveTo>
                  <a:cubicBezTo>
                    <a:pt x="314" y="1"/>
                    <a:pt x="0" y="359"/>
                    <a:pt x="0" y="763"/>
                  </a:cubicBezTo>
                  <a:cubicBezTo>
                    <a:pt x="0" y="1121"/>
                    <a:pt x="314" y="1479"/>
                    <a:pt x="717" y="1479"/>
                  </a:cubicBezTo>
                  <a:cubicBezTo>
                    <a:pt x="1121" y="1479"/>
                    <a:pt x="1434" y="1121"/>
                    <a:pt x="1434" y="763"/>
                  </a:cubicBezTo>
                  <a:cubicBezTo>
                    <a:pt x="1434" y="359"/>
                    <a:pt x="1121" y="1"/>
                    <a:pt x="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3"/>
            <p:cNvSpPr/>
            <p:nvPr/>
          </p:nvSpPr>
          <p:spPr>
            <a:xfrm>
              <a:off x="7070309" y="4027377"/>
              <a:ext cx="421565" cy="421565"/>
            </a:xfrm>
            <a:custGeom>
              <a:avLst/>
              <a:gdLst/>
              <a:ahLst/>
              <a:cxnLst/>
              <a:rect l="l" t="t" r="r" b="b"/>
              <a:pathLst>
                <a:path w="15281" h="15281" extrusionOk="0">
                  <a:moveTo>
                    <a:pt x="1255" y="4616"/>
                  </a:moveTo>
                  <a:lnTo>
                    <a:pt x="1255" y="5109"/>
                  </a:lnTo>
                  <a:lnTo>
                    <a:pt x="718" y="5109"/>
                  </a:lnTo>
                  <a:lnTo>
                    <a:pt x="718" y="4616"/>
                  </a:lnTo>
                  <a:close/>
                  <a:moveTo>
                    <a:pt x="14564" y="4661"/>
                  </a:moveTo>
                  <a:lnTo>
                    <a:pt x="14564" y="5153"/>
                  </a:lnTo>
                  <a:lnTo>
                    <a:pt x="14071" y="5153"/>
                  </a:lnTo>
                  <a:lnTo>
                    <a:pt x="14071" y="4661"/>
                  </a:lnTo>
                  <a:close/>
                  <a:moveTo>
                    <a:pt x="14833" y="6946"/>
                  </a:moveTo>
                  <a:lnTo>
                    <a:pt x="14833" y="7528"/>
                  </a:lnTo>
                  <a:lnTo>
                    <a:pt x="14071" y="7528"/>
                  </a:lnTo>
                  <a:lnTo>
                    <a:pt x="14071" y="7260"/>
                  </a:lnTo>
                  <a:lnTo>
                    <a:pt x="14071" y="6946"/>
                  </a:lnTo>
                  <a:close/>
                  <a:moveTo>
                    <a:pt x="1255" y="7035"/>
                  </a:moveTo>
                  <a:lnTo>
                    <a:pt x="1255" y="7304"/>
                  </a:lnTo>
                  <a:lnTo>
                    <a:pt x="1255" y="7573"/>
                  </a:lnTo>
                  <a:lnTo>
                    <a:pt x="449" y="7528"/>
                  </a:lnTo>
                  <a:lnTo>
                    <a:pt x="449" y="7035"/>
                  </a:lnTo>
                  <a:close/>
                  <a:moveTo>
                    <a:pt x="12010" y="538"/>
                  </a:moveTo>
                  <a:cubicBezTo>
                    <a:pt x="12144" y="538"/>
                    <a:pt x="12278" y="628"/>
                    <a:pt x="12323" y="807"/>
                  </a:cubicBezTo>
                  <a:lnTo>
                    <a:pt x="13175" y="3137"/>
                  </a:lnTo>
                  <a:cubicBezTo>
                    <a:pt x="13219" y="3316"/>
                    <a:pt x="13399" y="3406"/>
                    <a:pt x="13578" y="3406"/>
                  </a:cubicBezTo>
                  <a:lnTo>
                    <a:pt x="14250" y="3406"/>
                  </a:lnTo>
                  <a:cubicBezTo>
                    <a:pt x="14474" y="3406"/>
                    <a:pt x="14608" y="3585"/>
                    <a:pt x="14608" y="3809"/>
                  </a:cubicBezTo>
                  <a:lnTo>
                    <a:pt x="14608" y="4212"/>
                  </a:lnTo>
                  <a:lnTo>
                    <a:pt x="14116" y="4212"/>
                  </a:lnTo>
                  <a:cubicBezTo>
                    <a:pt x="13892" y="4212"/>
                    <a:pt x="13667" y="4437"/>
                    <a:pt x="13667" y="4661"/>
                  </a:cubicBezTo>
                  <a:lnTo>
                    <a:pt x="13667" y="5198"/>
                  </a:lnTo>
                  <a:cubicBezTo>
                    <a:pt x="13667" y="5422"/>
                    <a:pt x="13892" y="5646"/>
                    <a:pt x="14116" y="5646"/>
                  </a:cubicBezTo>
                  <a:lnTo>
                    <a:pt x="14608" y="5646"/>
                  </a:lnTo>
                  <a:lnTo>
                    <a:pt x="14608" y="6632"/>
                  </a:lnTo>
                  <a:lnTo>
                    <a:pt x="14026" y="6632"/>
                  </a:lnTo>
                  <a:cubicBezTo>
                    <a:pt x="13712" y="5960"/>
                    <a:pt x="13040" y="5422"/>
                    <a:pt x="12278" y="5422"/>
                  </a:cubicBezTo>
                  <a:cubicBezTo>
                    <a:pt x="11472" y="5422"/>
                    <a:pt x="10800" y="5960"/>
                    <a:pt x="10531" y="6632"/>
                  </a:cubicBezTo>
                  <a:lnTo>
                    <a:pt x="8380" y="6632"/>
                  </a:lnTo>
                  <a:lnTo>
                    <a:pt x="8380" y="4168"/>
                  </a:lnTo>
                  <a:cubicBezTo>
                    <a:pt x="8380" y="4033"/>
                    <a:pt x="8290" y="3944"/>
                    <a:pt x="8156" y="3944"/>
                  </a:cubicBezTo>
                  <a:cubicBezTo>
                    <a:pt x="8066" y="3944"/>
                    <a:pt x="7977" y="4033"/>
                    <a:pt x="7977" y="4168"/>
                  </a:cubicBezTo>
                  <a:lnTo>
                    <a:pt x="7977" y="6632"/>
                  </a:lnTo>
                  <a:lnTo>
                    <a:pt x="7215" y="6632"/>
                  </a:lnTo>
                  <a:cubicBezTo>
                    <a:pt x="7125" y="6632"/>
                    <a:pt x="6991" y="6722"/>
                    <a:pt x="6991" y="6856"/>
                  </a:cubicBezTo>
                  <a:cubicBezTo>
                    <a:pt x="6991" y="6946"/>
                    <a:pt x="7125" y="7080"/>
                    <a:pt x="7215" y="7080"/>
                  </a:cubicBezTo>
                  <a:lnTo>
                    <a:pt x="10396" y="7080"/>
                  </a:lnTo>
                  <a:lnTo>
                    <a:pt x="10396" y="7349"/>
                  </a:lnTo>
                  <a:lnTo>
                    <a:pt x="10396" y="7618"/>
                  </a:lnTo>
                  <a:lnTo>
                    <a:pt x="5019" y="7618"/>
                  </a:lnTo>
                  <a:lnTo>
                    <a:pt x="5019" y="7349"/>
                  </a:lnTo>
                  <a:lnTo>
                    <a:pt x="5019" y="7080"/>
                  </a:lnTo>
                  <a:lnTo>
                    <a:pt x="6229" y="7080"/>
                  </a:lnTo>
                  <a:cubicBezTo>
                    <a:pt x="6319" y="7080"/>
                    <a:pt x="6453" y="6946"/>
                    <a:pt x="6453" y="6856"/>
                  </a:cubicBezTo>
                  <a:cubicBezTo>
                    <a:pt x="6453" y="6722"/>
                    <a:pt x="6319" y="6632"/>
                    <a:pt x="6229" y="6632"/>
                  </a:cubicBezTo>
                  <a:lnTo>
                    <a:pt x="4840" y="6632"/>
                  </a:lnTo>
                  <a:cubicBezTo>
                    <a:pt x="4526" y="5960"/>
                    <a:pt x="3854" y="5422"/>
                    <a:pt x="3092" y="5422"/>
                  </a:cubicBezTo>
                  <a:cubicBezTo>
                    <a:pt x="2286" y="5422"/>
                    <a:pt x="1614" y="5960"/>
                    <a:pt x="1345" y="6632"/>
                  </a:cubicBezTo>
                  <a:lnTo>
                    <a:pt x="718" y="6632"/>
                  </a:lnTo>
                  <a:lnTo>
                    <a:pt x="718" y="5646"/>
                  </a:lnTo>
                  <a:lnTo>
                    <a:pt x="1210" y="5646"/>
                  </a:lnTo>
                  <a:cubicBezTo>
                    <a:pt x="1434" y="5646"/>
                    <a:pt x="1659" y="5422"/>
                    <a:pt x="1659" y="5198"/>
                  </a:cubicBezTo>
                  <a:lnTo>
                    <a:pt x="1659" y="4661"/>
                  </a:lnTo>
                  <a:cubicBezTo>
                    <a:pt x="1659" y="4437"/>
                    <a:pt x="1434" y="4212"/>
                    <a:pt x="1210" y="4212"/>
                  </a:cubicBezTo>
                  <a:lnTo>
                    <a:pt x="718" y="4212"/>
                  </a:lnTo>
                  <a:cubicBezTo>
                    <a:pt x="807" y="4033"/>
                    <a:pt x="897" y="3944"/>
                    <a:pt x="1031" y="3899"/>
                  </a:cubicBezTo>
                  <a:lnTo>
                    <a:pt x="2824" y="3451"/>
                  </a:lnTo>
                  <a:cubicBezTo>
                    <a:pt x="2913" y="3361"/>
                    <a:pt x="3003" y="3316"/>
                    <a:pt x="3092" y="3227"/>
                  </a:cubicBezTo>
                  <a:lnTo>
                    <a:pt x="4213" y="762"/>
                  </a:lnTo>
                  <a:cubicBezTo>
                    <a:pt x="4257" y="628"/>
                    <a:pt x="4437" y="538"/>
                    <a:pt x="4526" y="538"/>
                  </a:cubicBezTo>
                  <a:close/>
                  <a:moveTo>
                    <a:pt x="10486" y="7976"/>
                  </a:moveTo>
                  <a:cubicBezTo>
                    <a:pt x="10576" y="8245"/>
                    <a:pt x="10755" y="8514"/>
                    <a:pt x="10979" y="8693"/>
                  </a:cubicBezTo>
                  <a:lnTo>
                    <a:pt x="4302" y="8693"/>
                  </a:lnTo>
                  <a:cubicBezTo>
                    <a:pt x="4526" y="8514"/>
                    <a:pt x="4706" y="8245"/>
                    <a:pt x="4840" y="7976"/>
                  </a:cubicBezTo>
                  <a:close/>
                  <a:moveTo>
                    <a:pt x="12234" y="5781"/>
                  </a:moveTo>
                  <a:cubicBezTo>
                    <a:pt x="12995" y="5781"/>
                    <a:pt x="13667" y="6453"/>
                    <a:pt x="13667" y="7260"/>
                  </a:cubicBezTo>
                  <a:cubicBezTo>
                    <a:pt x="13667" y="8066"/>
                    <a:pt x="12995" y="8693"/>
                    <a:pt x="12234" y="8693"/>
                  </a:cubicBezTo>
                  <a:cubicBezTo>
                    <a:pt x="11427" y="8693"/>
                    <a:pt x="10755" y="8021"/>
                    <a:pt x="10755" y="7260"/>
                  </a:cubicBezTo>
                  <a:cubicBezTo>
                    <a:pt x="10755" y="6453"/>
                    <a:pt x="11427" y="5781"/>
                    <a:pt x="12234" y="5781"/>
                  </a:cubicBezTo>
                  <a:close/>
                  <a:moveTo>
                    <a:pt x="3092" y="5826"/>
                  </a:moveTo>
                  <a:cubicBezTo>
                    <a:pt x="3854" y="5826"/>
                    <a:pt x="4526" y="6498"/>
                    <a:pt x="4526" y="7304"/>
                  </a:cubicBezTo>
                  <a:cubicBezTo>
                    <a:pt x="4526" y="8066"/>
                    <a:pt x="3854" y="8738"/>
                    <a:pt x="3092" y="8738"/>
                  </a:cubicBezTo>
                  <a:cubicBezTo>
                    <a:pt x="2286" y="8738"/>
                    <a:pt x="1614" y="8066"/>
                    <a:pt x="1614" y="7304"/>
                  </a:cubicBezTo>
                  <a:cubicBezTo>
                    <a:pt x="1614" y="6498"/>
                    <a:pt x="2286" y="5826"/>
                    <a:pt x="3092" y="5826"/>
                  </a:cubicBezTo>
                  <a:close/>
                  <a:moveTo>
                    <a:pt x="14833" y="9186"/>
                  </a:moveTo>
                  <a:lnTo>
                    <a:pt x="14833" y="9724"/>
                  </a:lnTo>
                  <a:lnTo>
                    <a:pt x="10038" y="9724"/>
                  </a:lnTo>
                  <a:cubicBezTo>
                    <a:pt x="9903" y="9724"/>
                    <a:pt x="9814" y="9814"/>
                    <a:pt x="9814" y="9948"/>
                  </a:cubicBezTo>
                  <a:cubicBezTo>
                    <a:pt x="9814" y="10038"/>
                    <a:pt x="9903" y="10172"/>
                    <a:pt x="10038" y="10172"/>
                  </a:cubicBezTo>
                  <a:lnTo>
                    <a:pt x="11337" y="10172"/>
                  </a:lnTo>
                  <a:lnTo>
                    <a:pt x="11337" y="10262"/>
                  </a:lnTo>
                  <a:cubicBezTo>
                    <a:pt x="11337" y="10486"/>
                    <a:pt x="11158" y="10665"/>
                    <a:pt x="10934" y="10665"/>
                  </a:cubicBezTo>
                  <a:lnTo>
                    <a:pt x="4257" y="10665"/>
                  </a:lnTo>
                  <a:cubicBezTo>
                    <a:pt x="4033" y="10665"/>
                    <a:pt x="3854" y="10486"/>
                    <a:pt x="3854" y="10262"/>
                  </a:cubicBezTo>
                  <a:lnTo>
                    <a:pt x="3854" y="10172"/>
                  </a:lnTo>
                  <a:lnTo>
                    <a:pt x="8962" y="10172"/>
                  </a:lnTo>
                  <a:cubicBezTo>
                    <a:pt x="9097" y="10172"/>
                    <a:pt x="9187" y="10038"/>
                    <a:pt x="9187" y="9948"/>
                  </a:cubicBezTo>
                  <a:cubicBezTo>
                    <a:pt x="9187" y="9814"/>
                    <a:pt x="9097" y="9724"/>
                    <a:pt x="8962" y="9724"/>
                  </a:cubicBezTo>
                  <a:lnTo>
                    <a:pt x="404" y="9724"/>
                  </a:lnTo>
                  <a:lnTo>
                    <a:pt x="404" y="9186"/>
                  </a:lnTo>
                  <a:close/>
                  <a:moveTo>
                    <a:pt x="8425" y="11113"/>
                  </a:moveTo>
                  <a:lnTo>
                    <a:pt x="8425" y="13981"/>
                  </a:lnTo>
                  <a:lnTo>
                    <a:pt x="6901" y="13981"/>
                  </a:lnTo>
                  <a:lnTo>
                    <a:pt x="6901" y="11113"/>
                  </a:lnTo>
                  <a:close/>
                  <a:moveTo>
                    <a:pt x="4526" y="0"/>
                  </a:moveTo>
                  <a:cubicBezTo>
                    <a:pt x="4213" y="0"/>
                    <a:pt x="3944" y="180"/>
                    <a:pt x="3809" y="538"/>
                  </a:cubicBezTo>
                  <a:lnTo>
                    <a:pt x="2689" y="3003"/>
                  </a:lnTo>
                  <a:lnTo>
                    <a:pt x="897" y="3451"/>
                  </a:lnTo>
                  <a:cubicBezTo>
                    <a:pt x="493" y="3540"/>
                    <a:pt x="269" y="3899"/>
                    <a:pt x="269" y="4212"/>
                  </a:cubicBezTo>
                  <a:lnTo>
                    <a:pt x="269" y="6587"/>
                  </a:lnTo>
                  <a:cubicBezTo>
                    <a:pt x="135" y="6632"/>
                    <a:pt x="1" y="6811"/>
                    <a:pt x="1" y="6946"/>
                  </a:cubicBezTo>
                  <a:lnTo>
                    <a:pt x="1" y="7573"/>
                  </a:lnTo>
                  <a:cubicBezTo>
                    <a:pt x="1" y="7797"/>
                    <a:pt x="180" y="7976"/>
                    <a:pt x="404" y="7976"/>
                  </a:cubicBezTo>
                  <a:lnTo>
                    <a:pt x="1345" y="7976"/>
                  </a:lnTo>
                  <a:cubicBezTo>
                    <a:pt x="1434" y="8245"/>
                    <a:pt x="1614" y="8514"/>
                    <a:pt x="1838" y="8693"/>
                  </a:cubicBezTo>
                  <a:lnTo>
                    <a:pt x="404" y="8693"/>
                  </a:lnTo>
                  <a:cubicBezTo>
                    <a:pt x="180" y="8693"/>
                    <a:pt x="1" y="8873"/>
                    <a:pt x="1" y="9097"/>
                  </a:cubicBezTo>
                  <a:lnTo>
                    <a:pt x="1" y="9679"/>
                  </a:lnTo>
                  <a:cubicBezTo>
                    <a:pt x="1" y="9903"/>
                    <a:pt x="180" y="10083"/>
                    <a:pt x="404" y="10083"/>
                  </a:cubicBezTo>
                  <a:lnTo>
                    <a:pt x="3451" y="10083"/>
                  </a:lnTo>
                  <a:lnTo>
                    <a:pt x="3451" y="10217"/>
                  </a:lnTo>
                  <a:cubicBezTo>
                    <a:pt x="3451" y="10665"/>
                    <a:pt x="3854" y="11024"/>
                    <a:pt x="4302" y="11024"/>
                  </a:cubicBezTo>
                  <a:lnTo>
                    <a:pt x="6453" y="11024"/>
                  </a:lnTo>
                  <a:lnTo>
                    <a:pt x="6453" y="13891"/>
                  </a:lnTo>
                  <a:lnTo>
                    <a:pt x="5467" y="13891"/>
                  </a:lnTo>
                  <a:cubicBezTo>
                    <a:pt x="5378" y="13891"/>
                    <a:pt x="5243" y="14026"/>
                    <a:pt x="5243" y="14115"/>
                  </a:cubicBezTo>
                  <a:cubicBezTo>
                    <a:pt x="5243" y="14250"/>
                    <a:pt x="5378" y="14339"/>
                    <a:pt x="5467" y="14339"/>
                  </a:cubicBezTo>
                  <a:lnTo>
                    <a:pt x="11382" y="14339"/>
                  </a:lnTo>
                  <a:lnTo>
                    <a:pt x="11382" y="14832"/>
                  </a:lnTo>
                  <a:lnTo>
                    <a:pt x="3989" y="14832"/>
                  </a:lnTo>
                  <a:lnTo>
                    <a:pt x="3989" y="14339"/>
                  </a:lnTo>
                  <a:lnTo>
                    <a:pt x="4482" y="14339"/>
                  </a:lnTo>
                  <a:cubicBezTo>
                    <a:pt x="4571" y="14339"/>
                    <a:pt x="4706" y="14250"/>
                    <a:pt x="4706" y="14115"/>
                  </a:cubicBezTo>
                  <a:cubicBezTo>
                    <a:pt x="4706" y="14026"/>
                    <a:pt x="4571" y="13891"/>
                    <a:pt x="4482" y="13891"/>
                  </a:cubicBezTo>
                  <a:lnTo>
                    <a:pt x="3989" y="13891"/>
                  </a:lnTo>
                  <a:cubicBezTo>
                    <a:pt x="3675" y="13891"/>
                    <a:pt x="3541" y="14115"/>
                    <a:pt x="3541" y="14339"/>
                  </a:cubicBezTo>
                  <a:lnTo>
                    <a:pt x="3541" y="14832"/>
                  </a:lnTo>
                  <a:cubicBezTo>
                    <a:pt x="3541" y="15146"/>
                    <a:pt x="3765" y="15280"/>
                    <a:pt x="3989" y="15280"/>
                  </a:cubicBezTo>
                  <a:lnTo>
                    <a:pt x="11382" y="15280"/>
                  </a:lnTo>
                  <a:cubicBezTo>
                    <a:pt x="11651" y="15280"/>
                    <a:pt x="11830" y="15056"/>
                    <a:pt x="11830" y="14832"/>
                  </a:cubicBezTo>
                  <a:lnTo>
                    <a:pt x="11830" y="14339"/>
                  </a:lnTo>
                  <a:cubicBezTo>
                    <a:pt x="11830" y="14071"/>
                    <a:pt x="11606" y="13891"/>
                    <a:pt x="11382" y="13891"/>
                  </a:cubicBezTo>
                  <a:lnTo>
                    <a:pt x="8828" y="13891"/>
                  </a:lnTo>
                  <a:lnTo>
                    <a:pt x="8828" y="11024"/>
                  </a:lnTo>
                  <a:lnTo>
                    <a:pt x="10979" y="11024"/>
                  </a:lnTo>
                  <a:cubicBezTo>
                    <a:pt x="11427" y="11024"/>
                    <a:pt x="11830" y="10665"/>
                    <a:pt x="11830" y="10217"/>
                  </a:cubicBezTo>
                  <a:lnTo>
                    <a:pt x="11830" y="10172"/>
                  </a:lnTo>
                  <a:lnTo>
                    <a:pt x="14877" y="10172"/>
                  </a:lnTo>
                  <a:cubicBezTo>
                    <a:pt x="15101" y="10172"/>
                    <a:pt x="15281" y="9993"/>
                    <a:pt x="15281" y="9769"/>
                  </a:cubicBezTo>
                  <a:lnTo>
                    <a:pt x="15281" y="9142"/>
                  </a:lnTo>
                  <a:cubicBezTo>
                    <a:pt x="15281" y="8917"/>
                    <a:pt x="15101" y="8738"/>
                    <a:pt x="14877" y="8738"/>
                  </a:cubicBezTo>
                  <a:lnTo>
                    <a:pt x="13443" y="8738"/>
                  </a:lnTo>
                  <a:cubicBezTo>
                    <a:pt x="13667" y="8514"/>
                    <a:pt x="13847" y="8245"/>
                    <a:pt x="13936" y="7976"/>
                  </a:cubicBezTo>
                  <a:lnTo>
                    <a:pt x="14922" y="7976"/>
                  </a:lnTo>
                  <a:cubicBezTo>
                    <a:pt x="15146" y="7976"/>
                    <a:pt x="15281" y="7797"/>
                    <a:pt x="15281" y="7573"/>
                  </a:cubicBezTo>
                  <a:lnTo>
                    <a:pt x="15281" y="6946"/>
                  </a:lnTo>
                  <a:cubicBezTo>
                    <a:pt x="15281" y="6811"/>
                    <a:pt x="15191" y="6632"/>
                    <a:pt x="15012" y="6587"/>
                  </a:cubicBezTo>
                  <a:lnTo>
                    <a:pt x="15012" y="3764"/>
                  </a:lnTo>
                  <a:cubicBezTo>
                    <a:pt x="15012" y="3316"/>
                    <a:pt x="14608" y="2913"/>
                    <a:pt x="14160" y="2913"/>
                  </a:cubicBezTo>
                  <a:lnTo>
                    <a:pt x="13578" y="2913"/>
                  </a:lnTo>
                  <a:lnTo>
                    <a:pt x="12771" y="583"/>
                  </a:lnTo>
                  <a:cubicBezTo>
                    <a:pt x="12682" y="224"/>
                    <a:pt x="12323" y="0"/>
                    <a:pt x="120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3"/>
            <p:cNvSpPr/>
            <p:nvPr/>
          </p:nvSpPr>
          <p:spPr>
            <a:xfrm>
              <a:off x="7386765" y="4209096"/>
              <a:ext cx="40829" cy="39588"/>
            </a:xfrm>
            <a:custGeom>
              <a:avLst/>
              <a:gdLst/>
              <a:ahLst/>
              <a:cxnLst/>
              <a:rect l="l" t="t" r="r" b="b"/>
              <a:pathLst>
                <a:path w="1480" h="1435" extrusionOk="0">
                  <a:moveTo>
                    <a:pt x="763" y="359"/>
                  </a:moveTo>
                  <a:cubicBezTo>
                    <a:pt x="897" y="359"/>
                    <a:pt x="1031" y="493"/>
                    <a:pt x="1031" y="673"/>
                  </a:cubicBezTo>
                  <a:cubicBezTo>
                    <a:pt x="1031" y="807"/>
                    <a:pt x="897" y="941"/>
                    <a:pt x="763" y="941"/>
                  </a:cubicBezTo>
                  <a:cubicBezTo>
                    <a:pt x="583" y="941"/>
                    <a:pt x="449" y="807"/>
                    <a:pt x="449" y="673"/>
                  </a:cubicBezTo>
                  <a:cubicBezTo>
                    <a:pt x="449" y="493"/>
                    <a:pt x="583" y="359"/>
                    <a:pt x="763" y="359"/>
                  </a:cubicBezTo>
                  <a:close/>
                  <a:moveTo>
                    <a:pt x="763" y="0"/>
                  </a:moveTo>
                  <a:cubicBezTo>
                    <a:pt x="359" y="0"/>
                    <a:pt x="1" y="314"/>
                    <a:pt x="1" y="717"/>
                  </a:cubicBezTo>
                  <a:cubicBezTo>
                    <a:pt x="1" y="1121"/>
                    <a:pt x="359" y="1434"/>
                    <a:pt x="763" y="1434"/>
                  </a:cubicBezTo>
                  <a:cubicBezTo>
                    <a:pt x="1121" y="1434"/>
                    <a:pt x="1480" y="1121"/>
                    <a:pt x="1480" y="717"/>
                  </a:cubicBezTo>
                  <a:cubicBezTo>
                    <a:pt x="1480" y="314"/>
                    <a:pt x="1121" y="0"/>
                    <a:pt x="7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3"/>
            <p:cNvSpPr/>
            <p:nvPr/>
          </p:nvSpPr>
          <p:spPr>
            <a:xfrm>
              <a:off x="7302706" y="4055819"/>
              <a:ext cx="115012" cy="64306"/>
            </a:xfrm>
            <a:custGeom>
              <a:avLst/>
              <a:gdLst/>
              <a:ahLst/>
              <a:cxnLst/>
              <a:rect l="l" t="t" r="r" b="b"/>
              <a:pathLst>
                <a:path w="4169" h="2331" extrusionOk="0">
                  <a:moveTo>
                    <a:pt x="3227" y="448"/>
                  </a:moveTo>
                  <a:lnTo>
                    <a:pt x="3675" y="1972"/>
                  </a:lnTo>
                  <a:lnTo>
                    <a:pt x="449" y="1972"/>
                  </a:lnTo>
                  <a:lnTo>
                    <a:pt x="449" y="448"/>
                  </a:lnTo>
                  <a:close/>
                  <a:moveTo>
                    <a:pt x="359" y="0"/>
                  </a:moveTo>
                  <a:cubicBezTo>
                    <a:pt x="135" y="0"/>
                    <a:pt x="1" y="179"/>
                    <a:pt x="1" y="358"/>
                  </a:cubicBezTo>
                  <a:lnTo>
                    <a:pt x="1" y="1972"/>
                  </a:lnTo>
                  <a:cubicBezTo>
                    <a:pt x="1" y="2196"/>
                    <a:pt x="135" y="2330"/>
                    <a:pt x="359" y="2330"/>
                  </a:cubicBezTo>
                  <a:lnTo>
                    <a:pt x="3720" y="2330"/>
                  </a:lnTo>
                  <a:cubicBezTo>
                    <a:pt x="3854" y="2330"/>
                    <a:pt x="3944" y="2285"/>
                    <a:pt x="4078" y="2196"/>
                  </a:cubicBezTo>
                  <a:cubicBezTo>
                    <a:pt x="4123" y="2061"/>
                    <a:pt x="4168" y="1972"/>
                    <a:pt x="4123" y="1837"/>
                  </a:cubicBezTo>
                  <a:lnTo>
                    <a:pt x="3630" y="269"/>
                  </a:lnTo>
                  <a:cubicBezTo>
                    <a:pt x="3586" y="90"/>
                    <a:pt x="3406" y="0"/>
                    <a:pt x="3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3"/>
            <p:cNvSpPr/>
            <p:nvPr/>
          </p:nvSpPr>
          <p:spPr>
            <a:xfrm>
              <a:off x="7170452" y="4055819"/>
              <a:ext cx="116226" cy="64306"/>
            </a:xfrm>
            <a:custGeom>
              <a:avLst/>
              <a:gdLst/>
              <a:ahLst/>
              <a:cxnLst/>
              <a:rect l="l" t="t" r="r" b="b"/>
              <a:pathLst>
                <a:path w="4213" h="2331" extrusionOk="0">
                  <a:moveTo>
                    <a:pt x="3764" y="448"/>
                  </a:moveTo>
                  <a:lnTo>
                    <a:pt x="3764" y="1972"/>
                  </a:lnTo>
                  <a:lnTo>
                    <a:pt x="583" y="1972"/>
                  </a:lnTo>
                  <a:lnTo>
                    <a:pt x="1210" y="448"/>
                  </a:lnTo>
                  <a:close/>
                  <a:moveTo>
                    <a:pt x="1120" y="0"/>
                  </a:moveTo>
                  <a:cubicBezTo>
                    <a:pt x="986" y="0"/>
                    <a:pt x="807" y="90"/>
                    <a:pt x="762" y="224"/>
                  </a:cubicBezTo>
                  <a:lnTo>
                    <a:pt x="90" y="1792"/>
                  </a:lnTo>
                  <a:cubicBezTo>
                    <a:pt x="0" y="1882"/>
                    <a:pt x="0" y="2061"/>
                    <a:pt x="135" y="2196"/>
                  </a:cubicBezTo>
                  <a:cubicBezTo>
                    <a:pt x="224" y="2285"/>
                    <a:pt x="359" y="2330"/>
                    <a:pt x="538" y="2330"/>
                  </a:cubicBezTo>
                  <a:lnTo>
                    <a:pt x="3809" y="2330"/>
                  </a:lnTo>
                  <a:cubicBezTo>
                    <a:pt x="4033" y="2330"/>
                    <a:pt x="4212" y="2196"/>
                    <a:pt x="4212" y="1972"/>
                  </a:cubicBezTo>
                  <a:lnTo>
                    <a:pt x="4212" y="403"/>
                  </a:lnTo>
                  <a:cubicBezTo>
                    <a:pt x="4212" y="179"/>
                    <a:pt x="4033" y="0"/>
                    <a:pt x="38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3"/>
            <p:cNvSpPr/>
            <p:nvPr/>
          </p:nvSpPr>
          <p:spPr>
            <a:xfrm>
              <a:off x="7240910" y="4134913"/>
              <a:ext cx="28443" cy="12387"/>
            </a:xfrm>
            <a:custGeom>
              <a:avLst/>
              <a:gdLst/>
              <a:ahLst/>
              <a:cxnLst/>
              <a:rect l="l" t="t" r="r" b="b"/>
              <a:pathLst>
                <a:path w="1031" h="449" extrusionOk="0">
                  <a:moveTo>
                    <a:pt x="180" y="1"/>
                  </a:moveTo>
                  <a:cubicBezTo>
                    <a:pt x="90" y="1"/>
                    <a:pt x="0" y="90"/>
                    <a:pt x="0" y="225"/>
                  </a:cubicBezTo>
                  <a:cubicBezTo>
                    <a:pt x="0" y="314"/>
                    <a:pt x="90" y="449"/>
                    <a:pt x="180" y="449"/>
                  </a:cubicBezTo>
                  <a:lnTo>
                    <a:pt x="807" y="449"/>
                  </a:lnTo>
                  <a:cubicBezTo>
                    <a:pt x="941" y="449"/>
                    <a:pt x="1031" y="314"/>
                    <a:pt x="1031" y="225"/>
                  </a:cubicBezTo>
                  <a:cubicBezTo>
                    <a:pt x="1031" y="90"/>
                    <a:pt x="941" y="1"/>
                    <a:pt x="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3"/>
            <p:cNvSpPr/>
            <p:nvPr/>
          </p:nvSpPr>
          <p:spPr>
            <a:xfrm>
              <a:off x="7370709" y="4134913"/>
              <a:ext cx="28443" cy="12387"/>
            </a:xfrm>
            <a:custGeom>
              <a:avLst/>
              <a:gdLst/>
              <a:ahLst/>
              <a:cxnLst/>
              <a:rect l="l" t="t" r="r" b="b"/>
              <a:pathLst>
                <a:path w="1031" h="449" extrusionOk="0">
                  <a:moveTo>
                    <a:pt x="224" y="1"/>
                  </a:moveTo>
                  <a:cubicBezTo>
                    <a:pt x="90" y="1"/>
                    <a:pt x="0" y="90"/>
                    <a:pt x="0" y="225"/>
                  </a:cubicBezTo>
                  <a:cubicBezTo>
                    <a:pt x="0" y="314"/>
                    <a:pt x="90" y="449"/>
                    <a:pt x="224" y="449"/>
                  </a:cubicBezTo>
                  <a:lnTo>
                    <a:pt x="807" y="449"/>
                  </a:lnTo>
                  <a:cubicBezTo>
                    <a:pt x="941" y="449"/>
                    <a:pt x="1031" y="314"/>
                    <a:pt x="1031" y="225"/>
                  </a:cubicBezTo>
                  <a:cubicBezTo>
                    <a:pt x="1031" y="90"/>
                    <a:pt x="941" y="1"/>
                    <a:pt x="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Google Shape;286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 </a:t>
            </a:r>
            <a:r>
              <a:rPr lang="ko-KR" altLang="en-US" dirty="0"/>
              <a:t>기대 효과</a:t>
            </a:r>
            <a:endParaRPr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C1557C8F-E264-7673-060F-2CA08F9C0AB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90491" y="1264546"/>
            <a:ext cx="4242404" cy="884766"/>
          </a:xfrm>
        </p:spPr>
        <p:txBody>
          <a:bodyPr/>
          <a:lstStyle/>
          <a:p>
            <a:r>
              <a:rPr lang="ko-KR" altLang="en-US" dirty="0" err="1"/>
              <a:t>클린한</a:t>
            </a:r>
            <a:r>
              <a:rPr lang="ko-KR" altLang="en-US" dirty="0"/>
              <a:t> 인터넷 문화 형성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92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7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31;p32">
            <a:extLst>
              <a:ext uri="{FF2B5EF4-FFF2-40B4-BE49-F238E27FC236}">
                <a16:creationId xmlns:a16="http://schemas.microsoft.com/office/drawing/2014/main" id="{516DDF61-FC15-7068-4FD2-D159FC7067E8}"/>
              </a:ext>
            </a:extLst>
          </p:cNvPr>
          <p:cNvSpPr txBox="1">
            <a:spLocks/>
          </p:cNvSpPr>
          <p:nvPr/>
        </p:nvSpPr>
        <p:spPr>
          <a:xfrm>
            <a:off x="2971543" y="1540498"/>
            <a:ext cx="3200913" cy="1939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dirty="0">
                <a:solidFill>
                  <a:schemeClr val="accent2"/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utomotive Mechanics Project Proposal by Slidesgo">
  <a:themeElements>
    <a:clrScheme name="Simple Light">
      <a:dk1>
        <a:srgbClr val="FFFFFF"/>
      </a:dk1>
      <a:lt1>
        <a:srgbClr val="2A4E68"/>
      </a:lt1>
      <a:dk2>
        <a:srgbClr val="FF8400"/>
      </a:dk2>
      <a:lt2>
        <a:srgbClr val="BA6000"/>
      </a:lt2>
      <a:accent1>
        <a:srgbClr val="000000"/>
      </a:accent1>
      <a:accent2>
        <a:srgbClr val="16A89F"/>
      </a:accent2>
      <a:accent3>
        <a:srgbClr val="696969"/>
      </a:accent3>
      <a:accent4>
        <a:srgbClr val="FF3F4A"/>
      </a:accent4>
      <a:accent5>
        <a:srgbClr val="9C251F"/>
      </a:accent5>
      <a:accent6>
        <a:srgbClr val="1D374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95</Words>
  <Application>Microsoft Office PowerPoint</Application>
  <PresentationFormat>화면 슬라이드 쇼(16:9)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Raleway</vt:lpstr>
      <vt:lpstr>Big Shoulders Text</vt:lpstr>
      <vt:lpstr>Proxima Nova</vt:lpstr>
      <vt:lpstr>Bebas Neue</vt:lpstr>
      <vt:lpstr>Cairo</vt:lpstr>
      <vt:lpstr>Arial</vt:lpstr>
      <vt:lpstr>Automotive Mechanics Project Proposal by Slidesgo</vt:lpstr>
      <vt:lpstr>Slidesgo Final Pages</vt:lpstr>
      <vt:lpstr>악성 댓글 분류기  Project Proposal</vt:lpstr>
      <vt:lpstr>Table of contents</vt:lpstr>
      <vt:lpstr>1.악플로 인한 피해 현황</vt:lpstr>
      <vt:lpstr>2. 목표</vt:lpstr>
      <vt:lpstr>3. 자원</vt:lpstr>
      <vt:lpstr>4.계획 </vt:lpstr>
      <vt:lpstr>5. 기대 효과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 Comments Classifier  Project Proposal</dc:title>
  <dc:creator>kjw</dc:creator>
  <cp:lastModifiedBy>6442</cp:lastModifiedBy>
  <cp:revision>7</cp:revision>
  <dcterms:modified xsi:type="dcterms:W3CDTF">2023-04-28T08:35:45Z</dcterms:modified>
</cp:coreProperties>
</file>