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WebSites\GoPhish_New\web_img\he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236788"/>
            <a:ext cx="8888413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981200" y="2743200"/>
            <a:ext cx="3505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Employee Management System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Blade</dc:creator>
  <cp:lastModifiedBy>Blade</cp:lastModifiedBy>
  <cp:revision>4</cp:revision>
  <dcterms:created xsi:type="dcterms:W3CDTF">2006-08-16T00:00:00Z</dcterms:created>
  <dcterms:modified xsi:type="dcterms:W3CDTF">2020-09-07T10:41:16Z</dcterms:modified>
</cp:coreProperties>
</file>