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9C676-0F9D-481B-A833-F8168E3F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4A004-66BE-4CF8-9704-9B073321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91B90-6499-4312-91CC-601A47A6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CDBB9-29FF-45FE-B5D3-3B0C4BC4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E19C5-FF43-458A-999C-52C9FFAF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6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ED9B9-5A0A-4280-9FFB-83C6447E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24D9A6-1598-4C65-8C52-8DCD2143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2E0E7-B9F1-43E2-9094-B182E096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74F61-125F-4880-A459-3512DCBA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6DC1-FFF6-404A-9C3E-9B8D437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E7337F-98AC-4DC3-BE64-C65B25CA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4D776-D3AE-4B03-8004-CAB3EC8C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804F3-D705-4254-816F-1BD2568C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3B5A9-87F3-433B-B3B9-0C204B75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6C1D2-6DAB-4787-AAC1-DAEE711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5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D4F00-5923-41A7-9FDF-B194AB47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AD44D-FE2D-4E7A-8DE4-476C1F2A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32C1B-41A8-4565-855C-65FCFDB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A468-A532-4976-BF31-DEC6FA46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3E2A5-C6BD-4351-B384-A0460197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7F586-A6D4-4357-829F-2ED80B7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D819A-0AB2-43DA-BA00-184F4EA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6DBFB-8F25-4F34-AE9F-DC9AC977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9781D-53E3-4B30-B400-54D6E41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7BB1F-34AA-4B35-97E5-E1256EC5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86A29-8EE6-459B-9A2E-5A4AC0E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4A66A-753E-49BE-B960-55301F67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2CEF2-0E8C-496E-96A3-B5AB4B8E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91322-7300-4BB5-B197-E9995744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E47AB-02E0-455B-A90C-77798C7A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470062-8FB4-4038-A042-D4B041D7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8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418D8-D778-4274-90ED-698649C8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420779-3899-4D40-9462-91B5423D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CD6C1-4EB9-476C-BC3C-95F77054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4441BB-3EB1-4AC1-95F4-DCD0C1BAB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1828CF-42EF-40C1-A6B0-D7B871B42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9511B-728E-4052-9E20-20F06481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DED987-5200-4B8D-915E-C32EBDD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AC0C8F-F45C-4ED7-802D-FFE3B1A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7345-7846-4818-9ADD-03BF31F2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DC53C-EBC3-4109-8940-610F118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77E7DB-8E0F-4D26-BACF-71748088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0A0663-021A-44EC-994D-561BF851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21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221D23-D44E-45A1-BD77-619DC6A9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BE64E-B8CA-4E30-B8CA-2B1EE191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40AB2-67CE-414F-BB57-9535B0C2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92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9BB9E-DCD9-42FD-A19E-4420796C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1657F-12E4-4160-8C07-70C294CD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45244E-B813-4790-9C94-5893436D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80C8F-7930-4170-838F-5E40577C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2B5020-4901-4977-A1F5-4693B9A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F3BF5-C25E-484D-925B-A47BB85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B46AB-5927-4C0E-9A03-FF5EB3D5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3D131D-790D-49FE-A59D-71AD09202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B0E13-0FCB-4C86-B04A-0126849E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A1B11-8BC2-4DB9-8DD9-EF70DD26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19CC60-2E49-44FA-8AC5-6EFF9DE3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B21F2-C1A5-4934-94F8-50D7078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09652D-0300-4C85-887C-680B2BC6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02096-AD01-4300-93D0-5919B980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D9E7A-8ACE-45DD-AD0F-82585A151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B682-94A8-42F7-8762-C843BAD8F63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FEACA-F4C7-4DB7-828B-A3CA1735E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343F0-8464-4943-ABF3-15C675DEF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54B2-D7B9-4CF4-B012-B74FB4A843C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A6DAB-7157-4B32-9CBF-CE705DF628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32" y="0"/>
            <a:ext cx="9057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B89D2E0-A2C1-438C-B02B-5DD65056DD44}"/>
              </a:ext>
            </a:extLst>
          </p:cNvPr>
          <p:cNvSpPr/>
          <p:nvPr/>
        </p:nvSpPr>
        <p:spPr>
          <a:xfrm>
            <a:off x="5767250" y="2572119"/>
            <a:ext cx="4474029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</p:spTree>
    <p:extLst>
      <p:ext uri="{BB962C8B-B14F-4D97-AF65-F5344CB8AC3E}">
        <p14:creationId xmlns:p14="http://schemas.microsoft.com/office/powerpoint/2010/main" val="24548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40C9DE8-D4AD-4314-9585-BF56F455497D}"/>
              </a:ext>
            </a:extLst>
          </p:cNvPr>
          <p:cNvSpPr txBox="1"/>
          <p:nvPr/>
        </p:nvSpPr>
        <p:spPr>
          <a:xfrm>
            <a:off x="5888668" y="14807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36DBB8-D7DA-497C-A411-B905EE6FEFD6}"/>
              </a:ext>
            </a:extLst>
          </p:cNvPr>
          <p:cNvSpPr txBox="1"/>
          <p:nvPr/>
        </p:nvSpPr>
        <p:spPr>
          <a:xfrm>
            <a:off x="7056741" y="148073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D2031-4A2D-4FEA-B699-ADE77C9835A5}"/>
              </a:ext>
            </a:extLst>
          </p:cNvPr>
          <p:cNvSpPr txBox="1"/>
          <p:nvPr/>
        </p:nvSpPr>
        <p:spPr>
          <a:xfrm>
            <a:off x="8224814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FA15FA-03E8-4A34-8A3B-563D63817A47}"/>
              </a:ext>
            </a:extLst>
          </p:cNvPr>
          <p:cNvSpPr txBox="1"/>
          <p:nvPr/>
        </p:nvSpPr>
        <p:spPr>
          <a:xfrm>
            <a:off x="9392887" y="14630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6250577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9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40C9DE8-D4AD-4314-9585-BF56F455497D}"/>
              </a:ext>
            </a:extLst>
          </p:cNvPr>
          <p:cNvSpPr txBox="1"/>
          <p:nvPr/>
        </p:nvSpPr>
        <p:spPr>
          <a:xfrm>
            <a:off x="5888668" y="14807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36DBB8-D7DA-497C-A411-B905EE6FEFD6}"/>
              </a:ext>
            </a:extLst>
          </p:cNvPr>
          <p:cNvSpPr txBox="1"/>
          <p:nvPr/>
        </p:nvSpPr>
        <p:spPr>
          <a:xfrm>
            <a:off x="7056741" y="148073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D2031-4A2D-4FEA-B699-ADE77C9835A5}"/>
              </a:ext>
            </a:extLst>
          </p:cNvPr>
          <p:cNvSpPr txBox="1"/>
          <p:nvPr/>
        </p:nvSpPr>
        <p:spPr>
          <a:xfrm>
            <a:off x="8224814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FA15FA-03E8-4A34-8A3B-563D63817A47}"/>
              </a:ext>
            </a:extLst>
          </p:cNvPr>
          <p:cNvSpPr txBox="1"/>
          <p:nvPr/>
        </p:nvSpPr>
        <p:spPr>
          <a:xfrm>
            <a:off x="9392887" y="14630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2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3161152" y="3611880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4156166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F38CD3-2732-4E06-8667-78A9BF17DDE7}"/>
              </a:ext>
            </a:extLst>
          </p:cNvPr>
          <p:cNvSpPr/>
          <p:nvPr/>
        </p:nvSpPr>
        <p:spPr>
          <a:xfrm>
            <a:off x="3070771" y="4245748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7010340" y="4109222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8184BA-4777-462A-A4F4-19DBCF0BCA73}"/>
              </a:ext>
            </a:extLst>
          </p:cNvPr>
          <p:cNvSpPr/>
          <p:nvPr/>
        </p:nvSpPr>
        <p:spPr>
          <a:xfrm>
            <a:off x="7553993" y="3683725"/>
            <a:ext cx="670821" cy="23021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94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40C9DE8-D4AD-4314-9585-BF56F455497D}"/>
              </a:ext>
            </a:extLst>
          </p:cNvPr>
          <p:cNvSpPr txBox="1"/>
          <p:nvPr/>
        </p:nvSpPr>
        <p:spPr>
          <a:xfrm>
            <a:off x="5888668" y="14807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36DBB8-D7DA-497C-A411-B905EE6FEFD6}"/>
              </a:ext>
            </a:extLst>
          </p:cNvPr>
          <p:cNvSpPr txBox="1"/>
          <p:nvPr/>
        </p:nvSpPr>
        <p:spPr>
          <a:xfrm>
            <a:off x="7056741" y="148073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D2031-4A2D-4FEA-B699-ADE77C9835A5}"/>
              </a:ext>
            </a:extLst>
          </p:cNvPr>
          <p:cNvSpPr txBox="1"/>
          <p:nvPr/>
        </p:nvSpPr>
        <p:spPr>
          <a:xfrm>
            <a:off x="8224814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2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3161152" y="3611880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4156166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F38CD3-2732-4E06-8667-78A9BF17DDE7}"/>
              </a:ext>
            </a:extLst>
          </p:cNvPr>
          <p:cNvSpPr/>
          <p:nvPr/>
        </p:nvSpPr>
        <p:spPr>
          <a:xfrm>
            <a:off x="3070771" y="4245748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7010340" y="4109222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8184BA-4777-462A-A4F4-19DBCF0BCA73}"/>
              </a:ext>
            </a:extLst>
          </p:cNvPr>
          <p:cNvSpPr/>
          <p:nvPr/>
        </p:nvSpPr>
        <p:spPr>
          <a:xfrm>
            <a:off x="7553993" y="3683725"/>
            <a:ext cx="670821" cy="23021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5A9EC7-D408-450E-9CDC-3C8DE2DDD6FF}"/>
              </a:ext>
            </a:extLst>
          </p:cNvPr>
          <p:cNvSpPr txBox="1"/>
          <p:nvPr/>
        </p:nvSpPr>
        <p:spPr>
          <a:xfrm>
            <a:off x="4638008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45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40C9DE8-D4AD-4314-9585-BF56F455497D}"/>
              </a:ext>
            </a:extLst>
          </p:cNvPr>
          <p:cNvSpPr txBox="1"/>
          <p:nvPr/>
        </p:nvSpPr>
        <p:spPr>
          <a:xfrm>
            <a:off x="5888668" y="14807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36DBB8-D7DA-497C-A411-B905EE6FEFD6}"/>
              </a:ext>
            </a:extLst>
          </p:cNvPr>
          <p:cNvSpPr txBox="1"/>
          <p:nvPr/>
        </p:nvSpPr>
        <p:spPr>
          <a:xfrm>
            <a:off x="7056741" y="148073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2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3808940" y="3618411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4156166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F38CD3-2732-4E06-8667-78A9BF17DDE7}"/>
              </a:ext>
            </a:extLst>
          </p:cNvPr>
          <p:cNvSpPr/>
          <p:nvPr/>
        </p:nvSpPr>
        <p:spPr>
          <a:xfrm>
            <a:off x="3718561" y="4259920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7010340" y="4109222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8184BA-4777-462A-A4F4-19DBCF0BCA73}"/>
              </a:ext>
            </a:extLst>
          </p:cNvPr>
          <p:cNvSpPr/>
          <p:nvPr/>
        </p:nvSpPr>
        <p:spPr>
          <a:xfrm rot="2839631">
            <a:off x="7530559" y="4937525"/>
            <a:ext cx="670821" cy="230215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5A9EC7-D408-450E-9CDC-3C8DE2DDD6FF}"/>
              </a:ext>
            </a:extLst>
          </p:cNvPr>
          <p:cNvSpPr txBox="1"/>
          <p:nvPr/>
        </p:nvSpPr>
        <p:spPr>
          <a:xfrm>
            <a:off x="4638008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358EBA8-8CB7-46D2-B100-B4CAF707CFD2}"/>
              </a:ext>
            </a:extLst>
          </p:cNvPr>
          <p:cNvSpPr txBox="1"/>
          <p:nvPr/>
        </p:nvSpPr>
        <p:spPr>
          <a:xfrm>
            <a:off x="3469935" y="146074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8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40C9DE8-D4AD-4314-9585-BF56F455497D}"/>
              </a:ext>
            </a:extLst>
          </p:cNvPr>
          <p:cNvSpPr txBox="1"/>
          <p:nvPr/>
        </p:nvSpPr>
        <p:spPr>
          <a:xfrm>
            <a:off x="5888668" y="14807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2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3808940" y="3618411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4881154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F38CD3-2732-4E06-8667-78A9BF17DDE7}"/>
              </a:ext>
            </a:extLst>
          </p:cNvPr>
          <p:cNvSpPr/>
          <p:nvPr/>
        </p:nvSpPr>
        <p:spPr>
          <a:xfrm>
            <a:off x="3718561" y="4960207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8682386" y="5397251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5A9EC7-D408-450E-9CDC-3C8DE2DDD6FF}"/>
              </a:ext>
            </a:extLst>
          </p:cNvPr>
          <p:cNvSpPr txBox="1"/>
          <p:nvPr/>
        </p:nvSpPr>
        <p:spPr>
          <a:xfrm>
            <a:off x="4638008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358EBA8-8CB7-46D2-B100-B4CAF707CFD2}"/>
              </a:ext>
            </a:extLst>
          </p:cNvPr>
          <p:cNvSpPr txBox="1"/>
          <p:nvPr/>
        </p:nvSpPr>
        <p:spPr>
          <a:xfrm>
            <a:off x="3469935" y="146074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C7ACE59-03F9-4C10-9527-16A361AA03B9}"/>
              </a:ext>
            </a:extLst>
          </p:cNvPr>
          <p:cNvSpPr/>
          <p:nvPr/>
        </p:nvSpPr>
        <p:spPr>
          <a:xfrm>
            <a:off x="9344238" y="4881154"/>
            <a:ext cx="566117" cy="193766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1B8D79-3639-4F92-88F2-9EFDFEB575D6}"/>
              </a:ext>
            </a:extLst>
          </p:cNvPr>
          <p:cNvSpPr txBox="1"/>
          <p:nvPr/>
        </p:nvSpPr>
        <p:spPr>
          <a:xfrm>
            <a:off x="2301862" y="149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473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2" y="2572119"/>
            <a:ext cx="424544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4501277" y="3631474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4881154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F38CD3-2732-4E06-8667-78A9BF17DDE7}"/>
              </a:ext>
            </a:extLst>
          </p:cNvPr>
          <p:cNvSpPr/>
          <p:nvPr/>
        </p:nvSpPr>
        <p:spPr>
          <a:xfrm>
            <a:off x="4423955" y="4974491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8682386" y="5397251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5A9EC7-D408-450E-9CDC-3C8DE2DDD6FF}"/>
              </a:ext>
            </a:extLst>
          </p:cNvPr>
          <p:cNvSpPr txBox="1"/>
          <p:nvPr/>
        </p:nvSpPr>
        <p:spPr>
          <a:xfrm>
            <a:off x="4638008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358EBA8-8CB7-46D2-B100-B4CAF707CFD2}"/>
              </a:ext>
            </a:extLst>
          </p:cNvPr>
          <p:cNvSpPr txBox="1"/>
          <p:nvPr/>
        </p:nvSpPr>
        <p:spPr>
          <a:xfrm>
            <a:off x="3469935" y="146074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C7ACE59-03F9-4C10-9527-16A361AA03B9}"/>
              </a:ext>
            </a:extLst>
          </p:cNvPr>
          <p:cNvSpPr/>
          <p:nvPr/>
        </p:nvSpPr>
        <p:spPr>
          <a:xfrm>
            <a:off x="7933450" y="6180909"/>
            <a:ext cx="566117" cy="193766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1B8D79-3639-4F92-88F2-9EFDFEB575D6}"/>
              </a:ext>
            </a:extLst>
          </p:cNvPr>
          <p:cNvSpPr txBox="1"/>
          <p:nvPr/>
        </p:nvSpPr>
        <p:spPr>
          <a:xfrm>
            <a:off x="2301862" y="149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017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07FBAC2-EEC0-41AD-B95A-978E92B589F0}"/>
              </a:ext>
            </a:extLst>
          </p:cNvPr>
          <p:cNvSpPr txBox="1"/>
          <p:nvPr/>
        </p:nvSpPr>
        <p:spPr>
          <a:xfrm>
            <a:off x="2893766" y="260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0011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31A96-8409-4D92-AC7B-F9D722B7375C}"/>
              </a:ext>
            </a:extLst>
          </p:cNvPr>
          <p:cNvSpPr/>
          <p:nvPr/>
        </p:nvSpPr>
        <p:spPr>
          <a:xfrm>
            <a:off x="5826031" y="2572119"/>
            <a:ext cx="4447905" cy="5014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E784E0-7CA1-4009-8E8B-8D68F0D8DDFD}"/>
              </a:ext>
            </a:extLst>
          </p:cNvPr>
          <p:cNvSpPr/>
          <p:nvPr/>
        </p:nvSpPr>
        <p:spPr>
          <a:xfrm>
            <a:off x="4501277" y="3631474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E1D244E-2F63-470D-AB2C-410869DB662A}"/>
              </a:ext>
            </a:extLst>
          </p:cNvPr>
          <p:cNvSpPr/>
          <p:nvPr/>
        </p:nvSpPr>
        <p:spPr>
          <a:xfrm>
            <a:off x="2203209" y="5615773"/>
            <a:ext cx="56611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FF6E57-E4D5-4E10-BCB0-5ED476B0C7EF}"/>
              </a:ext>
            </a:extLst>
          </p:cNvPr>
          <p:cNvSpPr/>
          <p:nvPr/>
        </p:nvSpPr>
        <p:spPr>
          <a:xfrm>
            <a:off x="6886243" y="5893079"/>
            <a:ext cx="385357" cy="437044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5A9EC7-D408-450E-9CDC-3C8DE2DDD6FF}"/>
              </a:ext>
            </a:extLst>
          </p:cNvPr>
          <p:cNvSpPr txBox="1"/>
          <p:nvPr/>
        </p:nvSpPr>
        <p:spPr>
          <a:xfrm>
            <a:off x="4638008" y="14807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358EBA8-8CB7-46D2-B100-B4CAF707CFD2}"/>
              </a:ext>
            </a:extLst>
          </p:cNvPr>
          <p:cNvSpPr txBox="1"/>
          <p:nvPr/>
        </p:nvSpPr>
        <p:spPr>
          <a:xfrm>
            <a:off x="3469935" y="146074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C7ACE59-03F9-4C10-9527-16A361AA03B9}"/>
              </a:ext>
            </a:extLst>
          </p:cNvPr>
          <p:cNvSpPr/>
          <p:nvPr/>
        </p:nvSpPr>
        <p:spPr>
          <a:xfrm>
            <a:off x="2414393" y="6014718"/>
            <a:ext cx="566117" cy="193766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1B8D79-3639-4F92-88F2-9EFDFEB575D6}"/>
              </a:ext>
            </a:extLst>
          </p:cNvPr>
          <p:cNvSpPr txBox="1"/>
          <p:nvPr/>
        </p:nvSpPr>
        <p:spPr>
          <a:xfrm>
            <a:off x="2301862" y="149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481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1</cp:revision>
  <dcterms:created xsi:type="dcterms:W3CDTF">2022-05-01T00:09:22Z</dcterms:created>
  <dcterms:modified xsi:type="dcterms:W3CDTF">2022-05-01T00:21:35Z</dcterms:modified>
</cp:coreProperties>
</file>