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23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8" autoAdjust="0"/>
    <p:restoredTop sz="96671" autoAdjust="0"/>
  </p:normalViewPr>
  <p:slideViewPr>
    <p:cSldViewPr snapToGrid="0">
      <p:cViewPr varScale="1">
        <p:scale>
          <a:sx n="114" d="100"/>
          <a:sy n="114" d="100"/>
        </p:scale>
        <p:origin x="184" y="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780A-BB64-4DBB-83B9-C1A35A74A3DA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B390-E9C0-4C85-9317-8D26DF085B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9823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C8FF-D536-4BAC-9BD8-B2FD87DDFD48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81E7-5AAA-4F8B-8083-1B1E8FA7E8E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0338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6CF9-049F-7B46-9613-C5E1B6FB2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4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02428"/>
            <a:ext cx="10515600" cy="405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364071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44096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364071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6013" y="2527042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15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3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96414"/>
            <a:ext cx="10515600" cy="5506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58298"/>
            <a:ext cx="10515600" cy="335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11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3CFA-7311-C144-83AA-A816F5551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2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E097-7747-FD4D-9205-9B208865B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3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D00BE-B69B-674A-B95F-2C4478D83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718C-58C1-C545-8168-6A29A03217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813" y="3978275"/>
            <a:ext cx="10425356" cy="9604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aseline="0"/>
            </a:lvl1pPr>
          </a:lstStyle>
          <a:p>
            <a:pPr lvl="0"/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 de la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44E2-C8D2-7043-BEF0-15B4F51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96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29265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936955"/>
            <a:ext cx="5504477" cy="33036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6954"/>
            <a:ext cx="3932237" cy="33103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673F-BB9F-9D4D-9DA0-318CEC759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97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2250"/>
            <a:ext cx="3932237" cy="12634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07458"/>
            <a:ext cx="4462257" cy="3460956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7459"/>
            <a:ext cx="3932237" cy="33110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3ECE-E995-C840-BAA6-FCCC7E433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8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973457" y="3892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FECF7D46-A725-B345-9579-16B32C2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5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publicdomainfiles.com/show_file.php?id=13534669218787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41B8-A2C1-9C49-AFE6-A66BBFB9B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1</a:t>
            </a:fld>
            <a:endParaRPr lang="fr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AEB1BB-8049-1849-B30B-C6402B9798FA}"/>
              </a:ext>
            </a:extLst>
          </p:cNvPr>
          <p:cNvGrpSpPr/>
          <p:nvPr/>
        </p:nvGrpSpPr>
        <p:grpSpPr>
          <a:xfrm>
            <a:off x="3971501" y="1584347"/>
            <a:ext cx="432000" cy="587426"/>
            <a:chOff x="5121493" y="1887898"/>
            <a:chExt cx="432000" cy="587426"/>
          </a:xfrm>
        </p:grpSpPr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7373B320-622C-EF48-B2E6-51165B3B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1493" y="2043324"/>
              <a:ext cx="432000" cy="43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2F7EAC-39E6-6C40-8533-F95DC0034E6F}"/>
                </a:ext>
              </a:extLst>
            </p:cNvPr>
            <p:cNvSpPr txBox="1"/>
            <p:nvPr/>
          </p:nvSpPr>
          <p:spPr>
            <a:xfrm>
              <a:off x="5156995" y="188789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/>
                <a:t>Luc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C34A1-D239-F74B-8B4D-7486ED588E5A}"/>
              </a:ext>
            </a:extLst>
          </p:cNvPr>
          <p:cNvGrpSpPr>
            <a:grpSpLocks noChangeAspect="1"/>
          </p:cNvGrpSpPr>
          <p:nvPr/>
        </p:nvGrpSpPr>
        <p:grpSpPr>
          <a:xfrm>
            <a:off x="3792200" y="2250784"/>
            <a:ext cx="790601" cy="659631"/>
            <a:chOff x="5721634" y="1120771"/>
            <a:chExt cx="1673439" cy="1396467"/>
          </a:xfrm>
        </p:grpSpPr>
        <p:pic>
          <p:nvPicPr>
            <p:cNvPr id="54" name="Graphic 53" descr="Smart Phone">
              <a:extLst>
                <a:ext uri="{FF2B5EF4-FFF2-40B4-BE49-F238E27FC236}">
                  <a16:creationId xmlns:a16="http://schemas.microsoft.com/office/drawing/2014/main" id="{714F9BB4-C593-924F-806F-22626AA0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120771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C42D38-A7C4-6E45-8674-3BA2BF409E4B}"/>
                </a:ext>
              </a:extLst>
            </p:cNvPr>
            <p:cNvSpPr txBox="1"/>
            <p:nvPr/>
          </p:nvSpPr>
          <p:spPr>
            <a:xfrm>
              <a:off x="5721634" y="1995978"/>
              <a:ext cx="1673439" cy="52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/>
                <a:t>Portefeuille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1A3687-5BF3-824F-A007-CE7395433D8D}"/>
              </a:ext>
            </a:extLst>
          </p:cNvPr>
          <p:cNvGrpSpPr/>
          <p:nvPr/>
        </p:nvGrpSpPr>
        <p:grpSpPr>
          <a:xfrm>
            <a:off x="1332432" y="3383025"/>
            <a:ext cx="646331" cy="818040"/>
            <a:chOff x="5032050" y="4465054"/>
            <a:chExt cx="646331" cy="818040"/>
          </a:xfrm>
        </p:grpSpPr>
        <p:pic>
          <p:nvPicPr>
            <p:cNvPr id="48" name="Graphic 47" descr="Connections">
              <a:extLst>
                <a:ext uri="{FF2B5EF4-FFF2-40B4-BE49-F238E27FC236}">
                  <a16:creationId xmlns:a16="http://schemas.microsoft.com/office/drawing/2014/main" id="{DDD07B32-A26B-464F-8D25-1C9986B6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9215" y="4851094"/>
              <a:ext cx="432000" cy="43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1E059-8474-5C45-8B56-691E97F13B08}"/>
                </a:ext>
              </a:extLst>
            </p:cNvPr>
            <p:cNvSpPr txBox="1"/>
            <p:nvPr/>
          </p:nvSpPr>
          <p:spPr>
            <a:xfrm>
              <a:off x="5032050" y="446505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/>
                <a:t>Registre</a:t>
              </a:r>
            </a:p>
            <a:p>
              <a:pPr algn="ctr"/>
              <a:r>
                <a:rPr lang="fr-CA" sz="1000" dirty="0"/>
                <a:t>distribué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67433-F147-C841-A1B7-F3AA7CD2E33D}"/>
              </a:ext>
            </a:extLst>
          </p:cNvPr>
          <p:cNvGrpSpPr/>
          <p:nvPr/>
        </p:nvGrpSpPr>
        <p:grpSpPr>
          <a:xfrm>
            <a:off x="1441233" y="1664596"/>
            <a:ext cx="432000" cy="830580"/>
            <a:chOff x="1138384" y="1939224"/>
            <a:chExt cx="432000" cy="830580"/>
          </a:xfrm>
        </p:grpSpPr>
        <p:pic>
          <p:nvPicPr>
            <p:cNvPr id="43" name="Graphic 42" descr="Court">
              <a:extLst>
                <a:ext uri="{FF2B5EF4-FFF2-40B4-BE49-F238E27FC236}">
                  <a16:creationId xmlns:a16="http://schemas.microsoft.com/office/drawing/2014/main" id="{FD8177D3-97A7-D647-9AF9-0BC651AB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38384" y="2171625"/>
              <a:ext cx="432000" cy="432000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ACE2B3-72CA-F540-9E4D-6C590BC295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80" y="2589804"/>
              <a:ext cx="366408" cy="180000"/>
              <a:chOff x="1900385" y="3141302"/>
              <a:chExt cx="366408" cy="180000"/>
            </a:xfrm>
          </p:grpSpPr>
          <p:pic>
            <p:nvPicPr>
              <p:cNvPr id="46" name="Graphic 45" descr="Magnifying glass">
                <a:extLst>
                  <a:ext uri="{FF2B5EF4-FFF2-40B4-BE49-F238E27FC236}">
                    <a16:creationId xmlns:a16="http://schemas.microsoft.com/office/drawing/2014/main" id="{7E4CEC49-D678-2D48-9490-F2E722ADE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86793" y="314130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EF4177F-5469-1C42-B7A4-2E2664012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1900385" y="3141302"/>
                <a:ext cx="170908" cy="180000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73EFB6-4E88-774B-A4DF-7EA37E7C978F}"/>
                </a:ext>
              </a:extLst>
            </p:cNvPr>
            <p:cNvSpPr txBox="1"/>
            <p:nvPr/>
          </p:nvSpPr>
          <p:spPr>
            <a:xfrm>
              <a:off x="1168275" y="1939224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/>
                <a:t>RIQ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135DE6-F8FD-6742-ACAB-0CF2D7E89DA5}"/>
              </a:ext>
            </a:extLst>
          </p:cNvPr>
          <p:cNvCxnSpPr>
            <a:cxnSpLocks/>
          </p:cNvCxnSpPr>
          <p:nvPr/>
        </p:nvCxnSpPr>
        <p:spPr>
          <a:xfrm flipV="1">
            <a:off x="2127530" y="1888872"/>
            <a:ext cx="1665358" cy="8126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E06AC-14F8-C343-8917-13183C2930AB}"/>
              </a:ext>
            </a:extLst>
          </p:cNvPr>
          <p:cNvSpPr txBox="1"/>
          <p:nvPr/>
        </p:nvSpPr>
        <p:spPr>
          <a:xfrm>
            <a:off x="2813914" y="164126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20C098-8BCA-DA45-A072-010D6AF924C8}"/>
              </a:ext>
            </a:extLst>
          </p:cNvPr>
          <p:cNvCxnSpPr>
            <a:cxnSpLocks/>
          </p:cNvCxnSpPr>
          <p:nvPr/>
        </p:nvCxnSpPr>
        <p:spPr>
          <a:xfrm>
            <a:off x="2145528" y="2100989"/>
            <a:ext cx="1629362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28F732-3C5D-6743-A8D8-D10EEC88C85B}"/>
              </a:ext>
            </a:extLst>
          </p:cNvPr>
          <p:cNvSpPr txBox="1"/>
          <p:nvPr/>
        </p:nvSpPr>
        <p:spPr>
          <a:xfrm>
            <a:off x="2813914" y="18705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6A28BD-0DCE-5648-891A-40CB33C59581}"/>
              </a:ext>
            </a:extLst>
          </p:cNvPr>
          <p:cNvCxnSpPr>
            <a:cxnSpLocks/>
          </p:cNvCxnSpPr>
          <p:nvPr/>
        </p:nvCxnSpPr>
        <p:spPr>
          <a:xfrm>
            <a:off x="2158657" y="2282147"/>
            <a:ext cx="1629362" cy="655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0FD2AF-B53A-B949-96EC-D696646326CB}"/>
              </a:ext>
            </a:extLst>
          </p:cNvPr>
          <p:cNvSpPr txBox="1"/>
          <p:nvPr/>
        </p:nvSpPr>
        <p:spPr>
          <a:xfrm>
            <a:off x="2813914" y="20807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2427E-6F15-354B-9926-3DC7659A93E1}"/>
              </a:ext>
            </a:extLst>
          </p:cNvPr>
          <p:cNvCxnSpPr>
            <a:cxnSpLocks/>
          </p:cNvCxnSpPr>
          <p:nvPr/>
        </p:nvCxnSpPr>
        <p:spPr>
          <a:xfrm>
            <a:off x="2158657" y="2484326"/>
            <a:ext cx="1629362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A29BF7-791D-B44E-BB40-C6EE8A41CE64}"/>
              </a:ext>
            </a:extLst>
          </p:cNvPr>
          <p:cNvSpPr txBox="1"/>
          <p:nvPr/>
        </p:nvSpPr>
        <p:spPr>
          <a:xfrm>
            <a:off x="2813914" y="22821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0EEF9-20D5-9D4E-8183-8DF1D51FDC77}"/>
              </a:ext>
            </a:extLst>
          </p:cNvPr>
          <p:cNvSpPr txBox="1"/>
          <p:nvPr/>
        </p:nvSpPr>
        <p:spPr>
          <a:xfrm>
            <a:off x="1679018" y="282744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1B45E-91FB-1240-8DB0-0EA542EE22BE}"/>
              </a:ext>
            </a:extLst>
          </p:cNvPr>
          <p:cNvCxnSpPr>
            <a:cxnSpLocks/>
          </p:cNvCxnSpPr>
          <p:nvPr/>
        </p:nvCxnSpPr>
        <p:spPr>
          <a:xfrm>
            <a:off x="1465730" y="2755607"/>
            <a:ext cx="12298" cy="464316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6E6953-19A3-6148-A98B-A753351BFF9A}"/>
              </a:ext>
            </a:extLst>
          </p:cNvPr>
          <p:cNvSpPr txBox="1"/>
          <p:nvPr/>
        </p:nvSpPr>
        <p:spPr>
          <a:xfrm>
            <a:off x="1459885" y="28814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CBB77C-895B-A64F-9D99-43FA7C6E7902}"/>
              </a:ext>
            </a:extLst>
          </p:cNvPr>
          <p:cNvCxnSpPr>
            <a:cxnSpLocks/>
          </p:cNvCxnSpPr>
          <p:nvPr/>
        </p:nvCxnSpPr>
        <p:spPr>
          <a:xfrm flipV="1">
            <a:off x="4585833" y="2092804"/>
            <a:ext cx="1665358" cy="8126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106EBA-E9F1-8544-8538-1735DD8421E8}"/>
              </a:ext>
            </a:extLst>
          </p:cNvPr>
          <p:cNvSpPr txBox="1"/>
          <p:nvPr/>
        </p:nvSpPr>
        <p:spPr>
          <a:xfrm>
            <a:off x="5272217" y="18451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6727C7-7A7A-6B4B-9E01-F2BE058EFF43}"/>
              </a:ext>
            </a:extLst>
          </p:cNvPr>
          <p:cNvGrpSpPr/>
          <p:nvPr/>
        </p:nvGrpSpPr>
        <p:grpSpPr>
          <a:xfrm>
            <a:off x="4603831" y="2074487"/>
            <a:ext cx="1629362" cy="246221"/>
            <a:chOff x="4603831" y="2074487"/>
            <a:chExt cx="1629362" cy="24622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311C6F7-D3BA-9443-902A-A8456677C861}"/>
                </a:ext>
              </a:extLst>
            </p:cNvPr>
            <p:cNvCxnSpPr>
              <a:cxnSpLocks/>
            </p:cNvCxnSpPr>
            <p:nvPr/>
          </p:nvCxnSpPr>
          <p:spPr>
            <a:xfrm>
              <a:off x="4603831" y="2304921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631EBC-A137-5240-9E6C-92A8579C1017}"/>
                </a:ext>
              </a:extLst>
            </p:cNvPr>
            <p:cNvSpPr txBox="1"/>
            <p:nvPr/>
          </p:nvSpPr>
          <p:spPr>
            <a:xfrm>
              <a:off x="5272217" y="20744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2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A4133A-2160-FC45-BED2-FBD62A6BAA6C}"/>
              </a:ext>
            </a:extLst>
          </p:cNvPr>
          <p:cNvCxnSpPr>
            <a:cxnSpLocks/>
          </p:cNvCxnSpPr>
          <p:nvPr/>
        </p:nvCxnSpPr>
        <p:spPr>
          <a:xfrm>
            <a:off x="4616960" y="2486079"/>
            <a:ext cx="1629362" cy="655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53F857-A5E5-E24A-963D-C193D638335B}"/>
              </a:ext>
            </a:extLst>
          </p:cNvPr>
          <p:cNvSpPr txBox="1"/>
          <p:nvPr/>
        </p:nvSpPr>
        <p:spPr>
          <a:xfrm>
            <a:off x="5272217" y="228466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70" name="U-Turn Arrow 69">
            <a:extLst>
              <a:ext uri="{FF2B5EF4-FFF2-40B4-BE49-F238E27FC236}">
                <a16:creationId xmlns:a16="http://schemas.microsoft.com/office/drawing/2014/main" id="{4B6EB54A-EFCF-4041-86A0-8A6AE161F170}"/>
              </a:ext>
            </a:extLst>
          </p:cNvPr>
          <p:cNvSpPr/>
          <p:nvPr/>
        </p:nvSpPr>
        <p:spPr>
          <a:xfrm rot="10800000">
            <a:off x="1636149" y="2517055"/>
            <a:ext cx="258039" cy="331304"/>
          </a:xfrm>
          <a:prstGeom prst="uturnArrow">
            <a:avLst>
              <a:gd name="adj1" fmla="val 0"/>
              <a:gd name="adj2" fmla="val 13544"/>
              <a:gd name="adj3" fmla="val 24310"/>
              <a:gd name="adj4" fmla="val 38992"/>
              <a:gd name="adj5" fmla="val 86897"/>
            </a:avLst>
          </a:prstGeom>
          <a:noFill/>
          <a:ln w="63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779A8A-B462-E242-B0B6-6C79CC627ABF}"/>
              </a:ext>
            </a:extLst>
          </p:cNvPr>
          <p:cNvGrpSpPr/>
          <p:nvPr/>
        </p:nvGrpSpPr>
        <p:grpSpPr>
          <a:xfrm>
            <a:off x="6322430" y="1664596"/>
            <a:ext cx="1132040" cy="938327"/>
            <a:chOff x="776068" y="1831477"/>
            <a:chExt cx="1132040" cy="938327"/>
          </a:xfrm>
        </p:grpSpPr>
        <p:pic>
          <p:nvPicPr>
            <p:cNvPr id="72" name="Graphic 71" descr="Court">
              <a:extLst>
                <a:ext uri="{FF2B5EF4-FFF2-40B4-BE49-F238E27FC236}">
                  <a16:creationId xmlns:a16="http://schemas.microsoft.com/office/drawing/2014/main" id="{059997E5-D6B0-F54D-85E7-D2826FDAD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38384" y="2171625"/>
              <a:ext cx="432000" cy="43200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9D54BF-A489-514D-82C5-BA45167A7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80" y="2589804"/>
              <a:ext cx="366408" cy="180000"/>
              <a:chOff x="1900385" y="3141302"/>
              <a:chExt cx="366408" cy="180000"/>
            </a:xfrm>
          </p:grpSpPr>
          <p:pic>
            <p:nvPicPr>
              <p:cNvPr id="75" name="Graphic 74" descr="Magnifying glass">
                <a:extLst>
                  <a:ext uri="{FF2B5EF4-FFF2-40B4-BE49-F238E27FC236}">
                    <a16:creationId xmlns:a16="http://schemas.microsoft.com/office/drawing/2014/main" id="{F91E6C79-5559-E14E-B97A-387F1B8F7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86793" y="314130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95F3FCC-4A4E-124F-BBDF-924F4E0AD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1900385" y="3141302"/>
                <a:ext cx="170908" cy="180000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4B37F0-6D9D-3245-B9CF-884C4FEF5F8A}"/>
                </a:ext>
              </a:extLst>
            </p:cNvPr>
            <p:cNvSpPr txBox="1"/>
            <p:nvPr/>
          </p:nvSpPr>
          <p:spPr>
            <a:xfrm>
              <a:off x="776068" y="1831477"/>
              <a:ext cx="1132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/>
                <a:t>Curateur Publique</a:t>
              </a:r>
            </a:p>
            <a:p>
              <a:pPr algn="ctr"/>
              <a:r>
                <a:rPr lang="fr-CA" sz="1000" dirty="0"/>
                <a:t>du Québec</a:t>
              </a:r>
            </a:p>
          </p:txBody>
        </p:sp>
      </p:grp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AC781B1-5720-FA4E-BEB9-B25F256920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56315" y="2921776"/>
            <a:ext cx="4932135" cy="997300"/>
          </a:xfrm>
          <a:prstGeom prst="bentConnector3">
            <a:avLst>
              <a:gd name="adj1" fmla="val 4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B89A61-2CD9-9F42-9C60-F3876D64C966}"/>
              </a:ext>
            </a:extLst>
          </p:cNvPr>
          <p:cNvSpPr txBox="1"/>
          <p:nvPr/>
        </p:nvSpPr>
        <p:spPr>
          <a:xfrm>
            <a:off x="6634011" y="32599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4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4D59881-36CD-0244-9471-5C6A2A503876}"/>
              </a:ext>
            </a:extLst>
          </p:cNvPr>
          <p:cNvGrpSpPr/>
          <p:nvPr/>
        </p:nvGrpSpPr>
        <p:grpSpPr>
          <a:xfrm>
            <a:off x="4598301" y="2472087"/>
            <a:ext cx="1629362" cy="246221"/>
            <a:chOff x="4603831" y="2074487"/>
            <a:chExt cx="1629362" cy="24622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65399FB-47A7-CE43-A143-880D06AA06D1}"/>
                </a:ext>
              </a:extLst>
            </p:cNvPr>
            <p:cNvCxnSpPr>
              <a:cxnSpLocks/>
            </p:cNvCxnSpPr>
            <p:nvPr/>
          </p:nvCxnSpPr>
          <p:spPr>
            <a:xfrm>
              <a:off x="4603831" y="2304921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B2E6D9-FEA7-0F41-9A0F-F7B5EFF8E2A1}"/>
                </a:ext>
              </a:extLst>
            </p:cNvPr>
            <p:cNvSpPr txBox="1"/>
            <p:nvPr/>
          </p:nvSpPr>
          <p:spPr>
            <a:xfrm>
              <a:off x="5272217" y="20744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5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C7E91EB-17D8-7C44-99D8-DC87784D5ACF}"/>
              </a:ext>
            </a:extLst>
          </p:cNvPr>
          <p:cNvSpPr txBox="1"/>
          <p:nvPr/>
        </p:nvSpPr>
        <p:spPr>
          <a:xfrm>
            <a:off x="6991551" y="29217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83" name="U-Turn Arrow 82">
            <a:extLst>
              <a:ext uri="{FF2B5EF4-FFF2-40B4-BE49-F238E27FC236}">
                <a16:creationId xmlns:a16="http://schemas.microsoft.com/office/drawing/2014/main" id="{C1B41DC7-7586-A642-BBB2-39C6B370EAC7}"/>
              </a:ext>
            </a:extLst>
          </p:cNvPr>
          <p:cNvSpPr/>
          <p:nvPr/>
        </p:nvSpPr>
        <p:spPr>
          <a:xfrm rot="10800000">
            <a:off x="6948682" y="2611389"/>
            <a:ext cx="258039" cy="331304"/>
          </a:xfrm>
          <a:prstGeom prst="uturnArrow">
            <a:avLst>
              <a:gd name="adj1" fmla="val 0"/>
              <a:gd name="adj2" fmla="val 13544"/>
              <a:gd name="adj3" fmla="val 24310"/>
              <a:gd name="adj4" fmla="val 38992"/>
              <a:gd name="adj5" fmla="val 86897"/>
            </a:avLst>
          </a:prstGeom>
          <a:noFill/>
          <a:ln w="63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46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D2E83"/>
      </a:dk1>
      <a:lt1>
        <a:sysClr val="window" lastClr="FFFFFF"/>
      </a:lt1>
      <a:dk2>
        <a:srgbClr val="38A7DE"/>
      </a:dk2>
      <a:lt2>
        <a:srgbClr val="BDE3F2"/>
      </a:lt2>
      <a:accent1>
        <a:srgbClr val="005DA1"/>
      </a:accent1>
      <a:accent2>
        <a:srgbClr val="3B85C4"/>
      </a:accent2>
      <a:accent3>
        <a:srgbClr val="4DC0DF"/>
      </a:accent3>
      <a:accent4>
        <a:srgbClr val="2FB7C2"/>
      </a:accent4>
      <a:accent5>
        <a:srgbClr val="2FB7C2"/>
      </a:accent5>
      <a:accent6>
        <a:srgbClr val="F7F109"/>
      </a:accent6>
      <a:hlink>
        <a:srgbClr val="00B050"/>
      </a:hlink>
      <a:folHlink>
        <a:srgbClr val="00206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18317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>Ministère du Conseil exécutif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Sandoval, Claudia</dc:creator>
  <cp:lastModifiedBy>Philippe Foucault</cp:lastModifiedBy>
  <cp:revision>133</cp:revision>
  <dcterms:created xsi:type="dcterms:W3CDTF">2019-04-02T14:08:11Z</dcterms:created>
  <dcterms:modified xsi:type="dcterms:W3CDTF">2021-03-25T15:57:02Z</dcterms:modified>
</cp:coreProperties>
</file>