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4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6BA5-F2C0-CB43-852A-BCE7205AB7D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2C3E-EBF9-D340-B053-3BCE2A2B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b="1" dirty="0" smtClean="0">
                    <a:solidFill>
                      <a:srgbClr val="0070C0"/>
                    </a:solidFill>
                  </a:rPr>
                  <a:t>Exact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𝑨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: Triple Gaussian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  <a:blipFill rotWithShape="0">
                <a:blip r:embed="rId2"/>
                <a:stretch>
                  <a:fillRect t="-49438" b="-48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716" y="817415"/>
            <a:ext cx="6349983" cy="3906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2" y="2296121"/>
            <a:ext cx="6964224" cy="4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8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2728878"/>
            <a:ext cx="6451600" cy="3969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b="1" dirty="0" smtClean="0">
                    <a:solidFill>
                      <a:srgbClr val="0070C0"/>
                    </a:solidFill>
                  </a:rPr>
                  <a:t>Exact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𝑨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: Insulator I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  <a:blipFill rotWithShape="0">
                <a:blip r:embed="rId3"/>
                <a:stretch>
                  <a:fillRect t="-49438" b="-48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00" y="965201"/>
            <a:ext cx="6879167" cy="4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b="1" dirty="0" smtClean="0">
                    <a:solidFill>
                      <a:srgbClr val="0070C0"/>
                    </a:solidFill>
                  </a:rPr>
                  <a:t>Exact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𝑨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: Insulator II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  <a:blipFill rotWithShape="0">
                <a:blip r:embed="rId2"/>
                <a:stretch>
                  <a:fillRect t="-49438" b="-48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2381132"/>
            <a:ext cx="7001192" cy="430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00" y="914400"/>
            <a:ext cx="6523567" cy="40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b="1" dirty="0" smtClean="0">
                    <a:solidFill>
                      <a:srgbClr val="0070C0"/>
                    </a:solidFill>
                  </a:rPr>
                  <a:t>Exact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𝑨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𝝎</m:t>
                    </m:r>
                    <m:r>
                      <a:rPr lang="en-US" sz="4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400" b="1" dirty="0" smtClean="0">
                    <a:solidFill>
                      <a:srgbClr val="0070C0"/>
                    </a:solidFill>
                  </a:rPr>
                  <a:t>: Box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32526"/>
                <a:ext cx="9144000" cy="544808"/>
              </a:xfrm>
              <a:blipFill rotWithShape="0">
                <a:blip r:embed="rId2"/>
                <a:stretch>
                  <a:fillRect t="-49438" b="-48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65" y="778934"/>
            <a:ext cx="6625165" cy="4076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596024"/>
            <a:ext cx="6705595" cy="41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526"/>
            <a:ext cx="9144000" cy="54480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Add some noise?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2" y="604406"/>
            <a:ext cx="6472764" cy="3982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2" y="2446865"/>
            <a:ext cx="6949402" cy="42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526"/>
            <a:ext cx="9144000" cy="54480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Add some noise?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431" y="677334"/>
            <a:ext cx="6354231" cy="39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2315521"/>
            <a:ext cx="6874934" cy="42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Exact A(ω): Triple Gaussian</vt:lpstr>
      <vt:lpstr>Exact A(ω): Insulator I</vt:lpstr>
      <vt:lpstr>Exact A(ω): Insulator II</vt:lpstr>
      <vt:lpstr>Exact A(ω): Box</vt:lpstr>
      <vt:lpstr>Add some noise?</vt:lpstr>
      <vt:lpstr>Add some noise?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A(ω): Triple Gaussian</dc:title>
  <dc:creator>Microsoft Office User</dc:creator>
  <cp:lastModifiedBy>Microsoft Office User</cp:lastModifiedBy>
  <cp:revision>16</cp:revision>
  <dcterms:created xsi:type="dcterms:W3CDTF">2018-01-12T14:06:22Z</dcterms:created>
  <dcterms:modified xsi:type="dcterms:W3CDTF">2018-01-12T14:18:53Z</dcterms:modified>
</cp:coreProperties>
</file>