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87" r:id="rId6"/>
    <p:sldId id="288" r:id="rId7"/>
    <p:sldId id="289" r:id="rId8"/>
    <p:sldId id="262" r:id="rId9"/>
    <p:sldId id="283" r:id="rId10"/>
    <p:sldId id="263" r:id="rId11"/>
    <p:sldId id="282" r:id="rId12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6AD"/>
    <a:srgbClr val="FFFFFF"/>
    <a:srgbClr val="000000"/>
    <a:srgbClr val="6D6D6D"/>
    <a:srgbClr val="5D6063"/>
    <a:srgbClr val="6C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9" autoAdjust="0"/>
    <p:restoredTop sz="91244" autoAdjust="0"/>
  </p:normalViewPr>
  <p:slideViewPr>
    <p:cSldViewPr snapToGrid="0">
      <p:cViewPr varScale="1">
        <p:scale>
          <a:sx n="111" d="100"/>
          <a:sy n="111" d="100"/>
        </p:scale>
        <p:origin x="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模板来自于 </a:t>
            </a:r>
            <a:r>
              <a:rPr lang="en-US" altLang="zh-CN" dirty="0" smtClean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panose="020B0604020202020204" pitchFamily="34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>
                <a:solidFill>
                  <a:schemeClr val="tx1"/>
                </a:solidFill>
              </a:defRPr>
            </a:lvl3pPr>
            <a:lvl4pPr marL="89979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tx1"/>
                </a:solidFill>
              </a:defRPr>
            </a:lvl4pPr>
            <a:lvl5pPr marL="108013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tx1"/>
                </a:solidFill>
              </a:defRPr>
            </a:lvl5pPr>
            <a:lvl6pPr marL="1259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tx1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lnSpc>
                <a:spcPct val="100000"/>
              </a:lnSpc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720090" indent="0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78286"/>
          <a:stretch>
            <a:fillRect/>
          </a:stretch>
        </p:blipFill>
        <p:spPr>
          <a:xfrm>
            <a:off x="1" y="0"/>
            <a:ext cx="1905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720090" indent="-1797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720090" indent="-17970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>
                <a:solidFill>
                  <a:schemeClr val="tx1">
                    <a:lumMod val="50000"/>
                  </a:schemeClr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78286"/>
          <a:stretch>
            <a:fillRect/>
          </a:stretch>
        </p:blipFill>
        <p:spPr>
          <a:xfrm>
            <a:off x="1" y="0"/>
            <a:ext cx="1905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35495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35495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35695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260351"/>
            <a:ext cx="8974540" cy="5865813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78286"/>
          <a:stretch>
            <a:fillRect/>
          </a:stretch>
        </p:blipFill>
        <p:spPr>
          <a:xfrm>
            <a:off x="1" y="0"/>
            <a:ext cx="1905001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24417" y="260351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599" y="1196975"/>
            <a:ext cx="9791700" cy="461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itchFamily="34" charset="-122"/>
          <a:cs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itchFamily="34" charset="-122"/>
          <a:cs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itchFamily="34" charset="-122"/>
          <a:cs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itchFamily="34" charset="-122"/>
          <a:cs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itchFamily="34" charset="-122"/>
          <a:cs typeface="宋体" pitchFamily="2" charset="-122"/>
        </a:defRPr>
      </a:lvl9pPr>
    </p:titleStyle>
    <p:bodyStyle>
      <a:lvl1pPr marL="482600" indent="-482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itchFamily="3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个人幻灯片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小组成员</a:t>
            </a:r>
            <a:r>
              <a:rPr lang="en-US" altLang="zh-CN" sz="1800" dirty="0"/>
              <a:t>:</a:t>
            </a:r>
            <a:r>
              <a:rPr lang="zh-CN" altLang="en-US" sz="1800" dirty="0"/>
              <a:t>阳帅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主要工作</a:t>
            </a:r>
            <a:r>
              <a:rPr lang="en-US" altLang="zh-CN" sz="3200" dirty="0"/>
              <a:t>:</a:t>
            </a:r>
            <a:endParaRPr lang="en-US" altLang="zh-CN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实现项目用况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浏览视频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修改项目文档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34365" y="427151"/>
            <a:ext cx="10515600" cy="104354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</a:rPr>
              <a:t>浏览视频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46265" y="896620"/>
            <a:ext cx="508889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浏览视频是用户对此</a:t>
            </a:r>
            <a:r>
              <a:rPr lang="en-US" altLang="zh-CN"/>
              <a:t>App</a:t>
            </a:r>
            <a:r>
              <a:rPr lang="zh-CN" altLang="en-US"/>
              <a:t>最基本的用况之一</a:t>
            </a:r>
            <a:r>
              <a:rPr lang="en-US" altLang="zh-CN"/>
              <a:t>,该用况</a:t>
            </a:r>
            <a:r>
              <a:rPr lang="zh-CN" altLang="en-US"/>
              <a:t>描述了</a:t>
            </a:r>
            <a:r>
              <a:rPr lang="en-US" altLang="zh-CN"/>
              <a:t>Audience使用乐闪App浏览其他创作者的分享</a:t>
            </a:r>
            <a:r>
              <a:rPr lang="zh-CN" altLang="en-US"/>
              <a:t>的视频</a:t>
            </a:r>
            <a:r>
              <a:rPr lang="en-US" altLang="zh-CN"/>
              <a:t>动态。Audience打开短视频APP后，可以进行浏览，</a:t>
            </a:r>
            <a:r>
              <a:rPr lang="zh-CN" altLang="en-US"/>
              <a:t>并且可以对视频点赞</a:t>
            </a:r>
            <a:r>
              <a:rPr lang="en-US" altLang="zh-CN"/>
              <a:t>,</a:t>
            </a:r>
            <a:r>
              <a:rPr lang="zh-CN" altLang="en-US"/>
              <a:t>浏览和转发</a:t>
            </a:r>
            <a:r>
              <a:rPr lang="en-US" altLang="zh-CN"/>
              <a:t>。</a:t>
            </a:r>
            <a:r>
              <a:rPr lang="zh-CN" altLang="en-US"/>
              <a:t>其基本流主要为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{</a:t>
            </a:r>
            <a:r>
              <a:rPr lang="zh-CN" altLang="en-US"/>
              <a:t>打开浏览视频</a:t>
            </a:r>
            <a:r>
              <a:rPr lang="en-US" altLang="zh-CN"/>
              <a:t>ui}</a:t>
            </a:r>
            <a:endParaRPr lang="en-US" altLang="zh-CN"/>
          </a:p>
          <a:p>
            <a:r>
              <a:rPr lang="en-US" altLang="zh-CN"/>
              <a:t>{</a:t>
            </a:r>
            <a:r>
              <a:rPr lang="zh-CN" altLang="en-US"/>
              <a:t>显示推荐视频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{</a:t>
            </a:r>
            <a:r>
              <a:rPr lang="zh-CN" altLang="en-US"/>
              <a:t>浏览视频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{</a:t>
            </a:r>
            <a:r>
              <a:rPr lang="zh-CN" altLang="en-US"/>
              <a:t>切换视频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{</a:t>
            </a:r>
            <a:r>
              <a:rPr lang="zh-CN" altLang="en-US"/>
              <a:t>浏览结束</a:t>
            </a:r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{</a:t>
            </a:r>
            <a:r>
              <a:rPr lang="zh-CN" altLang="en-US"/>
              <a:t>用列终止</a:t>
            </a:r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11" name="图片 10" descr="liulan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" y="2835275"/>
            <a:ext cx="5304790" cy="1609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80770" y="301625"/>
            <a:ext cx="4386580" cy="628015"/>
          </a:xfrm>
        </p:spPr>
        <p:txBody>
          <a:bodyPr/>
          <a:lstStyle/>
          <a:p>
            <a:r>
              <a:rPr lang="zh-CN" altLang="en-US" dirty="0"/>
              <a:t>代码实现</a:t>
            </a:r>
            <a:r>
              <a:rPr lang="en-US" altLang="zh-CN" dirty="0"/>
              <a:t>:</a:t>
            </a:r>
            <a:endParaRPr lang="en-US" altLang="zh-CN" dirty="0"/>
          </a:p>
        </p:txBody>
      </p:sp>
      <p:pic>
        <p:nvPicPr>
          <p:cNvPr id="10" name="图片 9" descr="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22350"/>
            <a:ext cx="3004820" cy="56146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77715" y="1035685"/>
            <a:ext cx="68859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这是一个简单的视频播放</a:t>
            </a:r>
            <a:r>
              <a:rPr lang="en-US" altLang="zh-CN"/>
              <a:t>ui,</a:t>
            </a:r>
            <a:r>
              <a:rPr lang="zh-CN" altLang="en-US"/>
              <a:t>类似于抖音</a:t>
            </a:r>
            <a:r>
              <a:rPr lang="en-US" altLang="zh-CN"/>
              <a:t>,</a:t>
            </a:r>
            <a:r>
              <a:rPr lang="zh-CN" altLang="en-US"/>
              <a:t>后期可以再完善一下</a:t>
            </a:r>
            <a:r>
              <a:rPr lang="en-US" altLang="zh-CN"/>
              <a:t>,</a:t>
            </a:r>
            <a:r>
              <a:rPr lang="zh-CN" altLang="en-US"/>
              <a:t>点击中间的播放按钮可以播放当前获取的视频</a:t>
            </a:r>
            <a:r>
              <a:rPr lang="en-US" altLang="zh-CN"/>
              <a:t>,</a:t>
            </a:r>
            <a:r>
              <a:rPr lang="zh-CN" altLang="en-US"/>
              <a:t>其播放视频主要控件为</a:t>
            </a:r>
            <a:r>
              <a:rPr lang="en-US" altLang="zh-CN"/>
              <a:t>mediaplayer,</a:t>
            </a:r>
            <a:r>
              <a:rPr lang="zh-CN" altLang="en-US"/>
              <a:t>如下所示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4" name="图片 13" descr="bofa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60" y="2465705"/>
            <a:ext cx="5399405" cy="3094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ofan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35890"/>
            <a:ext cx="3490595" cy="63728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74710" y="193675"/>
            <a:ext cx="3284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视频播放时</a:t>
            </a:r>
            <a:r>
              <a:rPr lang="en-US" altLang="zh-CN"/>
              <a:t>,</a:t>
            </a:r>
            <a:r>
              <a:rPr lang="zh-CN" altLang="en-US"/>
              <a:t>底部会显示视频进度</a:t>
            </a:r>
            <a:r>
              <a:rPr lang="en-US" altLang="zh-CN"/>
              <a:t>,</a:t>
            </a:r>
            <a:r>
              <a:rPr lang="zh-CN" altLang="en-US"/>
              <a:t>该功能主要通过部件</a:t>
            </a:r>
            <a:r>
              <a:rPr lang="en-US" altLang="zh-CN"/>
              <a:t>slider</a:t>
            </a:r>
            <a:r>
              <a:rPr lang="zh-CN" altLang="en-US"/>
              <a:t>来完成</a:t>
            </a:r>
            <a:endParaRPr lang="zh-CN" altLang="en-US"/>
          </a:p>
          <a:p>
            <a:r>
              <a:rPr lang="zh-CN" altLang="en-US"/>
              <a:t>视频右侧三个功能分别为点赞</a:t>
            </a:r>
            <a:r>
              <a:rPr lang="en-US" altLang="zh-CN"/>
              <a:t>,</a:t>
            </a:r>
            <a:r>
              <a:rPr lang="zh-CN" altLang="en-US"/>
              <a:t>评论</a:t>
            </a:r>
            <a:r>
              <a:rPr lang="en-US" altLang="zh-CN"/>
              <a:t>,</a:t>
            </a:r>
            <a:r>
              <a:rPr lang="zh-CN" altLang="en-US"/>
              <a:t>以及转发</a:t>
            </a:r>
            <a:endParaRPr lang="zh-CN" altLang="en-US"/>
          </a:p>
          <a:p>
            <a:r>
              <a:rPr lang="zh-CN" altLang="en-US"/>
              <a:t>点赞和评论暂时只实现了其动画效果</a:t>
            </a:r>
            <a:r>
              <a:rPr lang="en-US" altLang="zh-CN"/>
              <a:t>,</a:t>
            </a:r>
            <a:r>
              <a:rPr lang="zh-CN" altLang="en-US"/>
              <a:t>如图所示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图片 4" descr="d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135890"/>
            <a:ext cx="3398520" cy="6372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03085" y="563880"/>
            <a:ext cx="432371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由于此</a:t>
            </a:r>
            <a:r>
              <a:rPr lang="en-US" altLang="zh-CN"/>
              <a:t>App</a:t>
            </a:r>
            <a:r>
              <a:rPr lang="zh-CN" altLang="en-US"/>
              <a:t>才用滑动切换视频的特点</a:t>
            </a:r>
            <a:r>
              <a:rPr lang="en-US" altLang="zh-CN"/>
              <a:t>,</a:t>
            </a:r>
            <a:r>
              <a:rPr lang="zh-CN" altLang="en-US"/>
              <a:t>为实现这一效果而采用了控件</a:t>
            </a:r>
            <a:r>
              <a:rPr lang="en-US" altLang="zh-CN"/>
              <a:t>listview,listview</a:t>
            </a:r>
            <a:r>
              <a:rPr lang="zh-CN" altLang="en-US"/>
              <a:t>的每个索引对应一个视频</a:t>
            </a:r>
            <a:r>
              <a:rPr lang="en-US" altLang="zh-CN"/>
              <a:t>,</a:t>
            </a:r>
            <a:r>
              <a:rPr lang="zh-CN" altLang="en-US">
                <a:sym typeface="+mn-ea"/>
              </a:rPr>
              <a:t>每当向下滑动时就会改变</a:t>
            </a:r>
            <a:r>
              <a:rPr lang="en-US" altLang="zh-CN">
                <a:sym typeface="+mn-ea"/>
              </a:rPr>
              <a:t>listview</a:t>
            </a:r>
            <a:r>
              <a:rPr lang="zh-CN" altLang="en-US">
                <a:sym typeface="+mn-ea"/>
              </a:rPr>
              <a:t>的索引</a:t>
            </a:r>
            <a:r>
              <a:rPr lang="zh-CN" altLang="en-US"/>
              <a:t>从而实现视频切换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然而在此过程中每当切换索引时</a:t>
            </a:r>
            <a:r>
              <a:rPr lang="en-US" altLang="zh-CN"/>
              <a:t>,</a:t>
            </a:r>
            <a:r>
              <a:rPr lang="zh-CN" altLang="en-US"/>
              <a:t>上一个索引对应的视频仍然会继续播放</a:t>
            </a:r>
            <a:r>
              <a:rPr lang="en-US" altLang="zh-CN"/>
              <a:t>,</a:t>
            </a:r>
            <a:r>
              <a:rPr lang="zh-CN" altLang="en-US"/>
              <a:t>这会造成播放下一个视频时会出现上一个视频的声音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        为解决这个问题我在滑动视频时添加了触碰屏幕使视频暂停的动作</a:t>
            </a:r>
            <a:r>
              <a:rPr lang="en-US" altLang="zh-CN"/>
              <a:t>,</a:t>
            </a:r>
            <a:r>
              <a:rPr lang="zh-CN" altLang="en-US"/>
              <a:t>因此每当滑动视频时当前视频就会暂停</a:t>
            </a:r>
            <a:r>
              <a:rPr lang="en-US" altLang="zh-CN"/>
              <a:t>,</a:t>
            </a:r>
            <a:r>
              <a:rPr lang="zh-CN" altLang="en-US"/>
              <a:t>下一个视频开始播放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 descr="qieh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305" y="366395"/>
            <a:ext cx="5009515" cy="5533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uoy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250190"/>
            <a:ext cx="9180830" cy="4147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0245" y="4580255"/>
            <a:ext cx="8551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listModel</a:t>
            </a:r>
            <a:r>
              <a:rPr lang="zh-CN" altLang="en-US"/>
              <a:t>存放了播放的视频列表</a:t>
            </a:r>
            <a:r>
              <a:rPr lang="en-US" altLang="zh-CN"/>
              <a:t>,</a:t>
            </a:r>
            <a:r>
              <a:rPr lang="zh-CN" altLang="en-US"/>
              <a:t>每当下滑到列表中最后一个视频时则会触发条件</a:t>
            </a:r>
            <a:r>
              <a:rPr lang="en-US" altLang="zh-CN"/>
              <a:t>onCurrentIndexChanged,</a:t>
            </a:r>
            <a:r>
              <a:rPr lang="zh-CN" altLang="en-US"/>
              <a:t>并通过</a:t>
            </a:r>
            <a:r>
              <a:rPr lang="en-US" altLang="zh-CN"/>
              <a:t>videomodel.append</a:t>
            </a:r>
            <a:r>
              <a:rPr lang="zh-CN" altLang="en-US"/>
              <a:t>动态添加新视频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94588" y="2170112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3600" b="1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36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5375" y="690245"/>
            <a:ext cx="19215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olidFill>
                  <a:srgbClr val="3376AD"/>
                </a:solidFill>
                <a:sym typeface="+mn-ea"/>
              </a:rPr>
              <a:t>个人总结</a:t>
            </a:r>
            <a:r>
              <a:rPr lang="en-US" altLang="zh-CN" sz="3200" dirty="0">
                <a:solidFill>
                  <a:srgbClr val="3376AD"/>
                </a:solidFill>
                <a:sym typeface="+mn-ea"/>
              </a:rPr>
              <a:t>:</a:t>
            </a:r>
            <a:endParaRPr lang="en-US" altLang="zh-CN" sz="3200" dirty="0">
              <a:solidFill>
                <a:srgbClr val="3376AD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185" y="1581785"/>
            <a:ext cx="6645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在这次作品开发中</a:t>
            </a:r>
            <a:r>
              <a:rPr lang="en-US" altLang="zh-CN"/>
              <a:t>,</a:t>
            </a:r>
            <a:r>
              <a:rPr lang="zh-CN" altLang="en-US"/>
              <a:t>比较感谢组员的帮忙</a:t>
            </a:r>
            <a:r>
              <a:rPr lang="en-US" altLang="zh-CN"/>
              <a:t>,</a:t>
            </a:r>
            <a:r>
              <a:rPr lang="zh-CN" altLang="en-US"/>
              <a:t>由于自身经验的不足</a:t>
            </a:r>
            <a:r>
              <a:rPr lang="en-US" altLang="zh-CN"/>
              <a:t>,</a:t>
            </a:r>
            <a:r>
              <a:rPr lang="zh-CN" altLang="en-US"/>
              <a:t>承担了项目较简单的一部分内容</a:t>
            </a:r>
            <a:r>
              <a:rPr lang="en-US" altLang="zh-CN"/>
              <a:t>,</a:t>
            </a:r>
            <a:r>
              <a:rPr lang="zh-CN" altLang="en-US"/>
              <a:t>以及一些力所能及的小事</a:t>
            </a:r>
            <a:r>
              <a:rPr lang="en-US" altLang="zh-CN"/>
              <a:t>,</a:t>
            </a:r>
            <a:r>
              <a:rPr lang="zh-CN" altLang="en-US"/>
              <a:t>在开发过程所遇到的一些问题多由组员耐心指导</a:t>
            </a:r>
            <a:r>
              <a:rPr lang="en-US" altLang="zh-CN"/>
              <a:t>,</a:t>
            </a:r>
            <a:r>
              <a:rPr lang="zh-CN" altLang="en-US"/>
              <a:t>组长也认真负责</a:t>
            </a:r>
            <a:r>
              <a:rPr lang="en-US" altLang="zh-CN"/>
              <a:t>,</a:t>
            </a:r>
            <a:r>
              <a:rPr lang="zh-CN" altLang="en-US"/>
              <a:t>合理的分配任务</a:t>
            </a:r>
            <a:r>
              <a:rPr lang="en-US" altLang="zh-CN"/>
              <a:t>,</a:t>
            </a:r>
            <a:r>
              <a:rPr lang="zh-CN" altLang="en-US"/>
              <a:t>因此这次作品完成过程中最大的收获就是一个团队的协作精神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</a:t>
            </a:r>
            <a:endParaRPr lang="zh-CN" alt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36"/>
</p:tagLst>
</file>

<file path=ppt/tags/tag10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6*58"/>
  <p:tag name="KSO_WM_SLIDE_SIZE" val="828*426"/>
</p:tagLst>
</file>

<file path=ppt/tags/tag13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4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8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17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19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36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*f*1"/>
  <p:tag name="KSO_WM_UNIT_CLEAR" val="1"/>
  <p:tag name="KSO_WM_UNIT_LAYERLEVEL" val="1"/>
  <p:tag name="KSO_WM_UNIT_VALUE" val="125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3*a*1"/>
  <p:tag name="KSO_WM_UNIT_CLEAR" val="1"/>
  <p:tag name="KSO_WM_UNIT_LAYERLEVEL" val="1"/>
  <p:tag name="KSO_WM_UNIT_VALUE" val="4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A000120141114A19KPBG</Template>
  <TotalTime>0</TotalTime>
  <Words>838</Words>
  <Application>WPS 演示</Application>
  <PresentationFormat>宽屏</PresentationFormat>
  <Paragraphs>43</Paragraphs>
  <Slides>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Britannic Bold</vt:lpstr>
      <vt:lpstr>微软雅黑</vt:lpstr>
      <vt:lpstr>Calibri</vt:lpstr>
      <vt:lpstr>黑体</vt:lpstr>
      <vt:lpstr>方正黑体_GBK</vt:lpstr>
      <vt:lpstr>宋体</vt:lpstr>
      <vt:lpstr>Arial Unicode MS</vt:lpstr>
      <vt:lpstr>方正书宋_GBK</vt:lpstr>
      <vt:lpstr>RoyalParkSwash</vt:lpstr>
      <vt:lpstr>Times New Roman</vt:lpstr>
      <vt:lpstr>黑体</vt:lpstr>
      <vt:lpstr>A000120141114A19PWBG</vt:lpstr>
      <vt:lpstr>个人幻灯片</vt:lpstr>
      <vt:lpstr>主要工作:</vt:lpstr>
      <vt:lpstr>PowerPoint 演示文稿</vt:lpstr>
      <vt:lpstr>代码实现: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root</cp:lastModifiedBy>
  <cp:revision>381</cp:revision>
  <dcterms:created xsi:type="dcterms:W3CDTF">2019-06-22T06:32:20Z</dcterms:created>
  <dcterms:modified xsi:type="dcterms:W3CDTF">2019-06-22T06:32:20Z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A000120141114A19KPBG.pptx</vt:lpwstr>
  </property>
  <property fmtid="{D5CDD505-2E9C-101B-9397-08002B2CF9AE}" pid="3" name="标题">
    <vt:lpwstr>彩色弧形_A000120141114A19KPBG</vt:lpwstr>
  </property>
  <property fmtid="{D5CDD505-2E9C-101B-9397-08002B2CF9AE}" pid="4" name="关键字">
    <vt:lpwstr>PPT背景模板 炫丽多彩 多色 宽屏 弧形 宽屏 V2007</vt:lpwstr>
  </property>
  <property fmtid="{D5CDD505-2E9C-101B-9397-08002B2CF9AE}" pid="5" name="KSOProductBuildVer">
    <vt:lpwstr>2052-10.1.0.6634</vt:lpwstr>
  </property>
  <property fmtid="{D5CDD505-2E9C-101B-9397-08002B2CF9AE}" pid="6" name="name">
    <vt:lpwstr>五彩世界.pptx</vt:lpwstr>
  </property>
  <property fmtid="{D5CDD505-2E9C-101B-9397-08002B2CF9AE}" pid="7" name="fileid">
    <vt:lpwstr>861036</vt:lpwstr>
  </property>
  <property fmtid="{D5CDD505-2E9C-101B-9397-08002B2CF9AE}" pid="8" name="search_tags">
    <vt:lpwstr>PPT模板</vt:lpwstr>
  </property>
</Properties>
</file>