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0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F610-8EDE-407C-AFE9-4E71C1E69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Welt der </a:t>
            </a:r>
            <a:r>
              <a:rPr lang="en-US" dirty="0" err="1"/>
              <a:t>Dokumente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4430-819D-4D1D-840C-029D41D81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579E-A200-4E67-981B-2C8C5644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EB03-F678-458E-9731-E6ADA023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8287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Begriffe erklären: (Als HandOut nach der Klärung ausgeben, evtl. Als A5 Heft gebunden??)</a:t>
            </a:r>
          </a:p>
          <a:p>
            <a:pPr lvl="1"/>
            <a:r>
              <a:rPr lang="de-DE" dirty="0"/>
              <a:t>Projektion (aka View???)</a:t>
            </a:r>
          </a:p>
          <a:p>
            <a:pPr lvl="1"/>
            <a:r>
              <a:rPr lang="de-DE" dirty="0"/>
              <a:t>ReadModel (aka fast read storage, aka denormalized)</a:t>
            </a:r>
          </a:p>
          <a:p>
            <a:pPr lvl="2"/>
            <a:r>
              <a:rPr lang="de-DE" dirty="0"/>
              <a:t>Auflösung von Relation zum Effort von Performance</a:t>
            </a:r>
          </a:p>
          <a:p>
            <a:pPr lvl="1"/>
            <a:r>
              <a:rPr lang="de-DE" dirty="0"/>
              <a:t>Entität IS NOT Dokument</a:t>
            </a:r>
          </a:p>
          <a:p>
            <a:pPr lvl="2"/>
            <a:r>
              <a:rPr lang="de-DE" dirty="0"/>
              <a:t>Sinnbild Dokument: Zeitungsartikel mit Titel, Untertitel, Bilder, Text</a:t>
            </a:r>
          </a:p>
          <a:p>
            <a:pPr lvl="1"/>
            <a:r>
              <a:rPr lang="de-DE" dirty="0"/>
              <a:t>Source of Truth (nur eine quelle kann recht haben)</a:t>
            </a:r>
          </a:p>
          <a:p>
            <a:pPr lvl="1"/>
            <a:r>
              <a:rPr lang="de-DE" dirty="0"/>
              <a:t>Filter vs. Suche</a:t>
            </a:r>
          </a:p>
          <a:p>
            <a:pPr lvl="2"/>
            <a:r>
              <a:rPr lang="de-DE" dirty="0"/>
              <a:t>Filter = WHERE</a:t>
            </a:r>
          </a:p>
          <a:p>
            <a:pPr lvl="2"/>
            <a:r>
              <a:rPr lang="de-DE" dirty="0"/>
              <a:t>Suche = Google/Lucene/Azure Search (vorkonfektionierte Datenpakete)</a:t>
            </a:r>
          </a:p>
          <a:p>
            <a:pPr lvl="1"/>
            <a:r>
              <a:rPr lang="de-DE" dirty="0"/>
              <a:t>Tabelle IS NOT Collection (eine collection pro applikation/domain)</a:t>
            </a:r>
          </a:p>
          <a:p>
            <a:pPr lvl="2"/>
            <a:r>
              <a:rPr lang="de-DE" dirty="0"/>
              <a:t>Sinnbild: Steuererklärung und deren Anhänge</a:t>
            </a:r>
          </a:p>
          <a:p>
            <a:pPr lvl="1"/>
            <a:r>
              <a:rPr lang="de-DE" dirty="0"/>
              <a:t>Ids</a:t>
            </a:r>
          </a:p>
          <a:p>
            <a:pPr lvl="2"/>
            <a:r>
              <a:rPr lang="de-DE" dirty="0"/>
              <a:t>Wo kommt sie her? Sie ist keine Zahl oder Guid. </a:t>
            </a:r>
            <a:r>
              <a:rPr lang="de-DE"/>
              <a:t>Rein technischer Charakter</a:t>
            </a:r>
            <a:endParaRPr lang="de-D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2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CFDE-A788-4C36-A476-E46700EF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D820-CE34-45AD-81C4-EE68C427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Umdenken</a:t>
            </a:r>
            <a:endParaRPr lang="en-US" dirty="0"/>
          </a:p>
          <a:p>
            <a:r>
              <a:rPr lang="en-US" dirty="0" err="1"/>
              <a:t>Dokumenten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  <a:p>
            <a:r>
              <a:rPr lang="en-US" dirty="0" err="1"/>
              <a:t>Relationale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  <a:p>
            <a:r>
              <a:rPr lang="en-US" dirty="0"/>
              <a:t>Hybrid</a:t>
            </a:r>
          </a:p>
          <a:p>
            <a:r>
              <a:rPr lang="en-US" dirty="0"/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8240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B328-D78E-4345-8A1E-BBCD462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Umdenken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7109-AF38-4F3D-9D47-3E7D7286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verwalten wir Daten in Relationen?</a:t>
            </a:r>
          </a:p>
          <a:p>
            <a:r>
              <a:rPr lang="de-DE" dirty="0"/>
              <a:t>Welche Anforderungen haben heutige Line of Business Anwendungen?</a:t>
            </a:r>
          </a:p>
          <a:p>
            <a:r>
              <a:rPr lang="de-DE" dirty="0"/>
              <a:t>Was sind Enititäten? Was sind Dokumente?</a:t>
            </a:r>
          </a:p>
          <a:p>
            <a:r>
              <a:rPr lang="de-DE" dirty="0"/>
              <a:t>Warum Dokumente?</a:t>
            </a:r>
          </a:p>
          <a:p>
            <a:r>
              <a:rPr lang="de-DE" dirty="0"/>
              <a:t>Query ist ein Filter keine Suche</a:t>
            </a:r>
          </a:p>
          <a:p>
            <a:r>
              <a:rPr lang="de-DE" dirty="0"/>
              <a:t>Was ist eine Dokumenten Datenbank und was sind Collections?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0C44-583A-48E5-BBE1-1887C04E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Dokumenten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57E7-885D-4758-BAB5-5ACE22E6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Indices</a:t>
            </a:r>
          </a:p>
          <a:p>
            <a:r>
              <a:rPr lang="en-US" dirty="0" err="1"/>
              <a:t>Partitionen</a:t>
            </a:r>
            <a:endParaRPr lang="en-US" dirty="0"/>
          </a:p>
          <a:p>
            <a:r>
              <a:rPr lang="en-US" dirty="0" err="1"/>
              <a:t>Unstrukturierte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Suchengine</a:t>
            </a:r>
            <a:endParaRPr lang="en-US" dirty="0"/>
          </a:p>
          <a:p>
            <a:r>
              <a:rPr lang="en-US" dirty="0"/>
              <a:t>Joins </a:t>
            </a:r>
            <a:r>
              <a:rPr lang="en-US" dirty="0" err="1"/>
              <a:t>teuer</a:t>
            </a:r>
            <a:endParaRPr lang="en-US" dirty="0"/>
          </a:p>
          <a:p>
            <a:r>
              <a:rPr lang="en-US" dirty="0"/>
              <a:t>Where-Filter </a:t>
            </a:r>
            <a:r>
              <a:rPr lang="en-US" dirty="0" err="1"/>
              <a:t>teuer</a:t>
            </a:r>
            <a:endParaRPr lang="en-US" dirty="0"/>
          </a:p>
          <a:p>
            <a:r>
              <a:rPr lang="en-US" dirty="0" err="1"/>
              <a:t>Eindeutige</a:t>
            </a:r>
            <a:r>
              <a:rPr lang="en-US" dirty="0"/>
              <a:t> IDs </a:t>
            </a:r>
            <a:r>
              <a:rPr lang="en-US" dirty="0" err="1"/>
              <a:t>aus</a:t>
            </a:r>
            <a:r>
              <a:rPr lang="en-US" dirty="0"/>
              <a:t> dem Client</a:t>
            </a:r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Relationen</a:t>
            </a:r>
            <a:endParaRPr lang="en-US" dirty="0"/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Tabellen</a:t>
            </a:r>
            <a:endParaRPr lang="en-US" dirty="0"/>
          </a:p>
          <a:p>
            <a:r>
              <a:rPr lang="en-US" dirty="0" err="1"/>
              <a:t>Keine</a:t>
            </a:r>
            <a:r>
              <a:rPr lang="en-US" dirty="0"/>
              <a:t> Views</a:t>
            </a:r>
          </a:p>
          <a:p>
            <a:r>
              <a:rPr lang="en-US" dirty="0"/>
              <a:t>Performance </a:t>
            </a:r>
            <a:r>
              <a:rPr lang="en-US" dirty="0" err="1"/>
              <a:t>Effizient</a:t>
            </a:r>
            <a:endParaRPr lang="en-US" dirty="0"/>
          </a:p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Effizient</a:t>
            </a:r>
            <a:endParaRPr lang="en-US" dirty="0"/>
          </a:p>
          <a:p>
            <a:r>
              <a:rPr lang="en-US" dirty="0" err="1"/>
              <a:t>Erfordert</a:t>
            </a:r>
            <a:r>
              <a:rPr lang="en-US" dirty="0"/>
              <a:t> </a:t>
            </a:r>
            <a:r>
              <a:rPr lang="en-US" dirty="0" err="1"/>
              <a:t>Domänenwissen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0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8829-BE7C-4B44-88DA-B454492C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Relationale</a:t>
            </a:r>
            <a:r>
              <a:rPr lang="en-US" dirty="0"/>
              <a:t> </a:t>
            </a:r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CB1F-663B-4960-AFB0-316B5880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State of the Art</a:t>
            </a:r>
          </a:p>
          <a:p>
            <a:r>
              <a:rPr lang="en-US" dirty="0" err="1"/>
              <a:t>Tabellen</a:t>
            </a:r>
            <a:endParaRPr lang="en-US" dirty="0"/>
          </a:p>
          <a:p>
            <a:r>
              <a:rPr lang="en-US" dirty="0"/>
              <a:t>Views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Optimierung</a:t>
            </a:r>
            <a:endParaRPr lang="en-US" dirty="0"/>
          </a:p>
          <a:p>
            <a:r>
              <a:rPr lang="en-US" dirty="0" err="1"/>
              <a:t>Speicherplatzeffizient</a:t>
            </a:r>
            <a:endParaRPr lang="en-US" dirty="0"/>
          </a:p>
          <a:p>
            <a:r>
              <a:rPr lang="en-US" dirty="0"/>
              <a:t>Queries </a:t>
            </a:r>
            <a:r>
              <a:rPr lang="en-US" dirty="0" err="1"/>
              <a:t>teuer</a:t>
            </a:r>
            <a:endParaRPr lang="en-US" dirty="0"/>
          </a:p>
          <a:p>
            <a:r>
              <a:rPr lang="en-US" dirty="0"/>
              <a:t>Query-</a:t>
            </a:r>
            <a:r>
              <a:rPr lang="en-US" dirty="0" err="1"/>
              <a:t>Optimierung</a:t>
            </a:r>
            <a:r>
              <a:rPr lang="en-US" dirty="0"/>
              <a:t> </a:t>
            </a:r>
            <a:r>
              <a:rPr lang="en-US" dirty="0" err="1"/>
              <a:t>notwendig</a:t>
            </a:r>
            <a:endParaRPr lang="en-US" dirty="0"/>
          </a:p>
          <a:p>
            <a:r>
              <a:rPr lang="en-US" dirty="0" err="1"/>
              <a:t>Datendeduplizierung</a:t>
            </a:r>
            <a:endParaRPr lang="en-US" dirty="0"/>
          </a:p>
          <a:p>
            <a:r>
              <a:rPr lang="en-US" dirty="0" err="1"/>
              <a:t>Strukturierte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r>
              <a:rPr lang="en-US" dirty="0" err="1"/>
              <a:t>Widerspruch</a:t>
            </a:r>
            <a:r>
              <a:rPr lang="en-US" dirty="0"/>
              <a:t> des CAP Theorems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Konsistenz</a:t>
            </a:r>
            <a:r>
              <a:rPr lang="en-US" dirty="0"/>
              <a:t>(C),</a:t>
            </a:r>
            <a:r>
              <a:rPr lang="en-US" dirty="0" err="1"/>
              <a:t>Verfügbarkeit</a:t>
            </a:r>
            <a:r>
              <a:rPr lang="en-US" dirty="0"/>
              <a:t>(A), </a:t>
            </a:r>
            <a:r>
              <a:rPr lang="en-US" dirty="0" err="1"/>
              <a:t>Partitionstoleranz</a:t>
            </a:r>
            <a:r>
              <a:rPr lang="en-US" dirty="0"/>
              <a:t>(P)) </a:t>
            </a:r>
          </a:p>
          <a:p>
            <a:pPr lvl="1"/>
            <a:r>
              <a:rPr lang="en-US" dirty="0"/>
              <a:t>Lese- und </a:t>
            </a:r>
            <a:r>
              <a:rPr lang="en-US" dirty="0" err="1"/>
              <a:t>Schreibeoptimiert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5EEF-489D-4FD1-BA63-D6DC0DC0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Relational -&gt; </a:t>
            </a:r>
            <a:r>
              <a:rPr lang="en-US" dirty="0" err="1"/>
              <a:t>Dokument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1A17-A758-46FF-B93F-E81D78C1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truth* Relational</a:t>
            </a:r>
          </a:p>
          <a:p>
            <a:r>
              <a:rPr lang="en-US" dirty="0" err="1"/>
              <a:t>Dokumente</a:t>
            </a:r>
            <a:r>
              <a:rPr lang="en-US" dirty="0"/>
              <a:t> </a:t>
            </a:r>
            <a:r>
              <a:rPr lang="en-US" dirty="0" err="1"/>
              <a:t>entstehen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vordefinierten</a:t>
            </a:r>
            <a:r>
              <a:rPr lang="en-US" dirty="0"/>
              <a:t> Query-Statements</a:t>
            </a:r>
          </a:p>
          <a:p>
            <a:r>
              <a:rPr lang="en-US" dirty="0"/>
              <a:t>Updates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source of truth</a:t>
            </a:r>
          </a:p>
          <a:p>
            <a:r>
              <a:rPr lang="en-US" dirty="0" err="1"/>
              <a:t>Dokument</a:t>
            </a:r>
            <a:r>
              <a:rPr lang="en-US" dirty="0"/>
              <a:t> pro </a:t>
            </a:r>
            <a:r>
              <a:rPr lang="en-US" dirty="0" err="1"/>
              <a:t>Anfragetyp</a:t>
            </a:r>
            <a:r>
              <a:rPr lang="en-US" dirty="0"/>
              <a:t> (WHERE color=red / WHERE color=blue)</a:t>
            </a:r>
          </a:p>
          <a:p>
            <a:r>
              <a:rPr lang="en-US" dirty="0" err="1"/>
              <a:t>Angereichert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Dokumenten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muss </a:t>
            </a:r>
            <a:r>
              <a:rPr lang="en-US" dirty="0" err="1"/>
              <a:t>erklärt</a:t>
            </a:r>
            <a:r>
              <a:rPr lang="en-US" dirty="0"/>
              <a:t> werden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F250-F828-453D-A152-938CE112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err="1"/>
              <a:t>Dokument</a:t>
            </a:r>
            <a:r>
              <a:rPr lang="en-US" dirty="0"/>
              <a:t> -&gt; 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1EF9-1358-4B60-84C6-B32E759E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truth </a:t>
            </a:r>
            <a:r>
              <a:rPr lang="en-US" dirty="0" err="1"/>
              <a:t>Dokumente</a:t>
            </a:r>
            <a:endParaRPr lang="en-US" dirty="0"/>
          </a:p>
          <a:p>
            <a:r>
              <a:rPr lang="en-US" dirty="0" err="1"/>
              <a:t>Dokument</a:t>
            </a:r>
            <a:r>
              <a:rPr lang="en-US" dirty="0"/>
              <a:t> pro </a:t>
            </a:r>
            <a:r>
              <a:rPr lang="en-US" dirty="0" err="1"/>
              <a:t>Tabelle</a:t>
            </a:r>
            <a:r>
              <a:rPr lang="en-US" dirty="0"/>
              <a:t> (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de-DE" dirty="0"/>
              <a:t>Zeilen)</a:t>
            </a:r>
          </a:p>
          <a:p>
            <a:r>
              <a:rPr lang="de-DE" dirty="0"/>
              <a:t>Insert/Update Dokument</a:t>
            </a:r>
          </a:p>
          <a:p>
            <a:r>
              <a:rPr lang="de-DE" dirty="0"/>
              <a:t>Updates über Dokument DB</a:t>
            </a:r>
          </a:p>
          <a:p>
            <a:r>
              <a:rPr lang="de-DE" dirty="0"/>
              <a:t>Extra Tabellen für Anreicherung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41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1730-EF53-4DDE-8A7D-65D94666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Migration Relation -&gt; Dokument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C8B8-C1F6-4486-9BF8-C8FF8F2E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 pro Tabelle</a:t>
            </a:r>
          </a:p>
          <a:p>
            <a:r>
              <a:rPr lang="de-DE" dirty="0"/>
              <a:t>Dokument pro Query-Result</a:t>
            </a:r>
          </a:p>
          <a:p>
            <a:r>
              <a:rPr lang="de-DE" dirty="0"/>
              <a:t>Joins über Tabellen-Dokumente bis abgelöst</a:t>
            </a:r>
          </a:p>
          <a:p>
            <a:r>
              <a:rPr lang="de-DE" dirty="0"/>
              <a:t>Suchengine für Suchen</a:t>
            </a:r>
          </a:p>
          <a:p>
            <a:r>
              <a:rPr lang="de-DE" dirty="0"/>
              <a:t>Query-Result Dokumente in den Search Index</a:t>
            </a:r>
          </a:p>
        </p:txBody>
      </p:sp>
    </p:spTree>
    <p:extLst>
      <p:ext uri="{BB962C8B-B14F-4D97-AF65-F5344CB8AC3E}">
        <p14:creationId xmlns:p14="http://schemas.microsoft.com/office/powerpoint/2010/main" val="14531131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{35E203E7-9CE9-4F6C-A0E9-9B275E1E2901}tf04033917</Template>
  <TotalTime>98</TotalTime>
  <Words>342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Welt der Dokumente</vt:lpstr>
      <vt:lpstr>Einstieg</vt:lpstr>
      <vt:lpstr>Agenda</vt:lpstr>
      <vt:lpstr>Umdenken</vt:lpstr>
      <vt:lpstr>Dokumenten Datenbank</vt:lpstr>
      <vt:lpstr>Relationale Datenbank</vt:lpstr>
      <vt:lpstr>Hybrid Relational -&gt; Dokument</vt:lpstr>
      <vt:lpstr>Hybrid Dokument -&gt; Relational</vt:lpstr>
      <vt:lpstr>Migration Relation -&gt; Dokument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Welt der Dokumente</dc:title>
  <dc:creator>Sia Ghassemi</dc:creator>
  <cp:lastModifiedBy>Sia Ghassemi</cp:lastModifiedBy>
  <cp:revision>2</cp:revision>
  <dcterms:created xsi:type="dcterms:W3CDTF">2020-02-07T08:02:25Z</dcterms:created>
  <dcterms:modified xsi:type="dcterms:W3CDTF">2020-02-07T09:40:28Z</dcterms:modified>
</cp:coreProperties>
</file>