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39" r:id="rId2"/>
    <p:sldId id="293" r:id="rId3"/>
    <p:sldId id="340" r:id="rId4"/>
    <p:sldId id="342" r:id="rId5"/>
    <p:sldId id="343" r:id="rId6"/>
    <p:sldId id="344" r:id="rId7"/>
    <p:sldId id="345" r:id="rId8"/>
    <p:sldId id="346" r:id="rId9"/>
    <p:sldId id="348" r:id="rId10"/>
    <p:sldId id="349" r:id="rId11"/>
    <p:sldId id="350" r:id="rId12"/>
    <p:sldId id="35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339"/>
          </p14:sldIdLst>
        </p14:section>
        <p14:section name="内页" id="{8D1A6813-68F6-49A0-A239-92955AC6E8C5}">
          <p14:sldIdLst>
            <p14:sldId id="293"/>
          </p14:sldIdLst>
        </p14:section>
        <p14:section name="结束页" id="{98773F69-2DDF-47CC-BD69-D575D8CAAC6E}">
          <p14:sldIdLst>
            <p14:sldId id="340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AE8D9"/>
    <a:srgbClr val="EFB07D"/>
    <a:srgbClr val="7A86AC"/>
    <a:srgbClr val="C96918"/>
    <a:srgbClr val="EEB07B"/>
    <a:srgbClr val="8792B4"/>
    <a:srgbClr val="C46618"/>
    <a:srgbClr val="C66717"/>
    <a:srgbClr val="FAD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6" autoAdjust="0"/>
    <p:restoredTop sz="94618" autoAdjust="0"/>
  </p:normalViewPr>
  <p:slideViewPr>
    <p:cSldViewPr showGuides="1">
      <p:cViewPr varScale="1">
        <p:scale>
          <a:sx n="105" d="100"/>
          <a:sy n="105" d="100"/>
        </p:scale>
        <p:origin x="852" y="96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qq\1198768105\filerecv\&#38382;&#39064;&#2223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Sheet2!$C$14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rgbClr val="C66717"/>
            </a:solidFill>
            <a:ln w="95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Sheet2!$D$13:$I$13</c:f>
              <c:strCache>
                <c:ptCount val="6"/>
                <c:pt idx="0">
                  <c:v>Linear Regression</c:v>
                </c:pt>
                <c:pt idx="1">
                  <c:v>Ridge Regression</c:v>
                </c:pt>
                <c:pt idx="2">
                  <c:v>Bayesian Regression</c:v>
                </c:pt>
                <c:pt idx="3">
                  <c:v>Decision Tree</c:v>
                </c:pt>
                <c:pt idx="4">
                  <c:v>Neural Network</c:v>
                </c:pt>
                <c:pt idx="5">
                  <c:v>Support Vector Machine</c:v>
                </c:pt>
              </c:strCache>
            </c:strRef>
          </c:cat>
          <c:val>
            <c:numRef>
              <c:f>Sheet2!$D$14:$I$14</c:f>
              <c:numCache>
                <c:formatCode>General</c:formatCode>
                <c:ptCount val="6"/>
                <c:pt idx="0">
                  <c:v>5.1999999999999998E-2</c:v>
                </c:pt>
                <c:pt idx="1">
                  <c:v>5.5E-2</c:v>
                </c:pt>
                <c:pt idx="2">
                  <c:v>8.8999999999999996E-2</c:v>
                </c:pt>
                <c:pt idx="3">
                  <c:v>6.4000000000000001E-2</c:v>
                </c:pt>
                <c:pt idx="4">
                  <c:v>9.7000000000000003E-2</c:v>
                </c:pt>
                <c:pt idx="5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4-4D17-9EA2-EB7D6F5B2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5889871"/>
        <c:axId val="1265899855"/>
      </c:barChart>
      <c:lineChart>
        <c:grouping val="standard"/>
        <c:varyColors val="0"/>
        <c:ser>
          <c:idx val="1"/>
          <c:order val="1"/>
          <c:tx>
            <c:strRef>
              <c:f>Sheet2!$C$15</c:f>
              <c:strCache>
                <c:ptCount val="1"/>
                <c:pt idx="0">
                  <c:v>MSE</c:v>
                </c:pt>
              </c:strCache>
            </c:strRef>
          </c:tx>
          <c:spPr>
            <a:ln w="28575" cap="rnd" cmpd="sng">
              <a:solidFill>
                <a:srgbClr val="7F89AF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Sheet2!$D$13:$I$13</c:f>
              <c:strCache>
                <c:ptCount val="6"/>
                <c:pt idx="0">
                  <c:v>Linear Regression</c:v>
                </c:pt>
                <c:pt idx="1">
                  <c:v>Ridge Regression</c:v>
                </c:pt>
                <c:pt idx="2">
                  <c:v>Bayesian Regression</c:v>
                </c:pt>
                <c:pt idx="3">
                  <c:v>Decision Tree</c:v>
                </c:pt>
                <c:pt idx="4">
                  <c:v>Neural Network</c:v>
                </c:pt>
                <c:pt idx="5">
                  <c:v>Support Vector Machine</c:v>
                </c:pt>
              </c:strCache>
            </c:strRef>
          </c:cat>
          <c:val>
            <c:numRef>
              <c:f>Sheet2!$D$15:$I$15</c:f>
              <c:numCache>
                <c:formatCode>General</c:formatCode>
                <c:ptCount val="6"/>
                <c:pt idx="0">
                  <c:v>5.1999999999999998E-2</c:v>
                </c:pt>
                <c:pt idx="1">
                  <c:v>5.5E-2</c:v>
                </c:pt>
                <c:pt idx="2">
                  <c:v>8.8999999999999996E-2</c:v>
                </c:pt>
                <c:pt idx="3">
                  <c:v>6.4000000000000001E-2</c:v>
                </c:pt>
                <c:pt idx="4">
                  <c:v>9.7000000000000003E-2</c:v>
                </c:pt>
                <c:pt idx="5">
                  <c:v>1.7999999999999999E-2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4-4D17-9EA2-EB7D6F5B2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5889871"/>
        <c:axId val="1265899855"/>
      </c:lineChart>
      <c:catAx>
        <c:axId val="126588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899855"/>
        <c:crosses val="autoZero"/>
        <c:auto val="1"/>
        <c:lblAlgn val="ctr"/>
        <c:lblOffset val="100"/>
        <c:noMultiLvlLbl val="0"/>
      </c:catAx>
      <c:valAx>
        <c:axId val="126589985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68F9C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88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Sheet2!$C$1</c:f>
              <c:strCache>
                <c:ptCount val="1"/>
                <c:pt idx="0">
                  <c:v>Primary plastic production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11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99-4864-806F-BE4AF844EFD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99-4864-806F-BE4AF844EFD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F99-4864-806F-BE4AF844EFD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F99-4864-806F-BE4AF844EFD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F99-4864-806F-BE4AF844EFD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F99-4864-806F-BE4AF844EFD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F99-4864-806F-BE4AF844EFD8}"/>
              </c:ext>
            </c:extLst>
          </c:dPt>
          <c:dPt>
            <c:idx val="7"/>
            <c:bubble3D val="0"/>
            <c:explosion val="2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F99-4864-806F-BE4AF844EFD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F99-4864-806F-BE4AF844EFD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F99-4864-806F-BE4AF844EFD8}"/>
              </c:ext>
            </c:extLst>
          </c:dPt>
          <c:dLbls>
            <c:dLbl>
              <c:idx val="3"/>
              <c:layout>
                <c:manualLayout>
                  <c:x val="5.9266835855753638E-2"/>
                  <c:y val="2.56149258161042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99-4864-806F-BE4AF844EFD8}"/>
                </c:ext>
              </c:extLst>
            </c:dLbl>
            <c:dLbl>
              <c:idx val="4"/>
              <c:layout>
                <c:manualLayout>
                  <c:x val="1.2157299662718668E-2"/>
                  <c:y val="1.85545833473344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99-4864-806F-BE4AF844EFD8}"/>
                </c:ext>
              </c:extLst>
            </c:dLbl>
            <c:dLbl>
              <c:idx val="5"/>
              <c:layout>
                <c:manualLayout>
                  <c:x val="-2.8873526869726263E-2"/>
                  <c:y val="-1.98799107292869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17611775062673E-2"/>
                      <c:h val="6.885086184891726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F99-4864-806F-BE4AF844EF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Sheet2!$A$2:$A$11</c:f>
              <c:strCache>
                <c:ptCount val="10"/>
                <c:pt idx="0">
                  <c:v>Additives</c:v>
                </c:pt>
                <c:pt idx="1">
                  <c:v>Building and Construction</c:v>
                </c:pt>
                <c:pt idx="2">
                  <c:v>Consumer &amp; Institutional Products</c:v>
                </c:pt>
                <c:pt idx="3">
                  <c:v>Electrical/Electronic</c:v>
                </c:pt>
                <c:pt idx="4">
                  <c:v>Industrial Machinery</c:v>
                </c:pt>
                <c:pt idx="5">
                  <c:v>Other polymer type</c:v>
                </c:pt>
                <c:pt idx="6">
                  <c:v>Other sectors</c:v>
                </c:pt>
                <c:pt idx="7">
                  <c:v>Packaging</c:v>
                </c:pt>
                <c:pt idx="8">
                  <c:v>Textiles</c:v>
                </c:pt>
                <c:pt idx="9">
                  <c:v>Transportation</c:v>
                </c:pt>
              </c:strCache>
            </c:strRef>
          </c:cat>
          <c:val>
            <c:numRef>
              <c:f>Sheet2!$C$2:$C$11</c:f>
              <c:numCache>
                <c:formatCode>0.00%</c:formatCode>
                <c:ptCount val="10"/>
                <c:pt idx="0">
                  <c:v>5.5803571428571432E-2</c:v>
                </c:pt>
                <c:pt idx="1">
                  <c:v>0.14508928571428573</c:v>
                </c:pt>
                <c:pt idx="2">
                  <c:v>9.375E-2</c:v>
                </c:pt>
                <c:pt idx="3">
                  <c:v>4.0178571428571432E-2</c:v>
                </c:pt>
                <c:pt idx="4">
                  <c:v>6.6964285714285711E-3</c:v>
                </c:pt>
                <c:pt idx="5">
                  <c:v>3.5714285714285712E-2</c:v>
                </c:pt>
                <c:pt idx="6">
                  <c:v>0.10491071428571429</c:v>
                </c:pt>
                <c:pt idx="7">
                  <c:v>0.32589285714285715</c:v>
                </c:pt>
                <c:pt idx="8">
                  <c:v>0.13169642857142858</c:v>
                </c:pt>
                <c:pt idx="9">
                  <c:v>6.0267857142857144E-2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F99-4864-806F-BE4AF844E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2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531272559359269"/>
          <c:y val="1.2607933305351881E-2"/>
          <c:w val="0.28733335016529021"/>
          <c:h val="0.98739206669464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030571527364806"/>
          <c:y val="7.513815028656276E-2"/>
          <c:w val="0.44983808551939652"/>
          <c:h val="0.7738735655937844"/>
        </c:manualLayout>
      </c:layout>
      <c:radarChart>
        <c:radarStyle val="filled"/>
        <c:varyColors val="0"/>
        <c:ser>
          <c:idx val="0"/>
          <c:order val="0"/>
          <c:tx>
            <c:strRef>
              <c:f>Sheet1!$O$19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alpha val="10196"/>
              </a:schemeClr>
            </a:solidFill>
            <a:ln w="50800">
              <a:solidFill>
                <a:schemeClr val="accent1">
                  <a:alpha val="30000"/>
                </a:schemeClr>
              </a:solidFill>
            </a:ln>
            <a:effectLst/>
          </c:spPr>
          <c:dLbls>
            <c:delete val="1"/>
          </c:dLbls>
          <c:cat>
            <c:strRef>
              <c:f>Sheet1!$N$20:$N$22</c:f>
              <c:strCache>
                <c:ptCount val="3"/>
                <c:pt idx="0">
                  <c:v>Ecological value</c:v>
                </c:pt>
                <c:pt idx="1">
                  <c:v>Economic Value</c:v>
                </c:pt>
                <c:pt idx="2">
                  <c:v>Social Value</c:v>
                </c:pt>
              </c:strCache>
            </c:strRef>
          </c:cat>
          <c:val>
            <c:numRef>
              <c:f>Sheet1!$O$20:$O$22</c:f>
              <c:numCache>
                <c:formatCode>General</c:formatCode>
                <c:ptCount val="3"/>
                <c:pt idx="0">
                  <c:v>0.5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4-48F3-B4C2-C19A21A181EA}"/>
            </c:ext>
          </c:extLst>
        </c:ser>
        <c:ser>
          <c:idx val="1"/>
          <c:order val="1"/>
          <c:tx>
            <c:strRef>
              <c:f>Sheet1!$P$19</c:f>
              <c:strCache>
                <c:ptCount val="1"/>
                <c:pt idx="0">
                  <c:v>Manager</c:v>
                </c:pt>
              </c:strCache>
            </c:strRef>
          </c:tx>
          <c:spPr>
            <a:solidFill>
              <a:schemeClr val="accent2">
                <a:alpha val="10196"/>
              </a:schemeClr>
            </a:solidFill>
            <a:ln w="50800">
              <a:solidFill>
                <a:schemeClr val="accent2">
                  <a:alpha val="30000"/>
                </a:schemeClr>
              </a:solidFill>
            </a:ln>
            <a:effectLst/>
          </c:spPr>
          <c:dLbls>
            <c:delete val="1"/>
          </c:dLbls>
          <c:cat>
            <c:strRef>
              <c:f>Sheet1!$N$20:$N$22</c:f>
              <c:strCache>
                <c:ptCount val="3"/>
                <c:pt idx="0">
                  <c:v>Ecological value</c:v>
                </c:pt>
                <c:pt idx="1">
                  <c:v>Economic Value</c:v>
                </c:pt>
                <c:pt idx="2">
                  <c:v>Social Value</c:v>
                </c:pt>
              </c:strCache>
            </c:strRef>
          </c:cat>
          <c:val>
            <c:numRef>
              <c:f>Sheet1!$P$20:$P$22</c:f>
              <c:numCache>
                <c:formatCode>General</c:formatCode>
                <c:ptCount val="3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4-48F3-B4C2-C19A21A181EA}"/>
            </c:ext>
          </c:extLst>
        </c:ser>
        <c:ser>
          <c:idx val="2"/>
          <c:order val="2"/>
          <c:tx>
            <c:strRef>
              <c:f>Sheet1!$Q$19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rgbClr val="CABEE2">
                <a:alpha val="40000"/>
              </a:srgbClr>
            </a:solidFill>
            <a:ln w="50800">
              <a:solidFill>
                <a:srgbClr val="B6A2DE"/>
              </a:solidFill>
            </a:ln>
            <a:effectLst/>
          </c:spPr>
          <c:dLbls>
            <c:delete val="1"/>
          </c:dLbls>
          <c:cat>
            <c:strRef>
              <c:f>Sheet1!$N$20:$N$22</c:f>
              <c:strCache>
                <c:ptCount val="3"/>
                <c:pt idx="0">
                  <c:v>Ecological value</c:v>
                </c:pt>
                <c:pt idx="1">
                  <c:v>Economic Value</c:v>
                </c:pt>
                <c:pt idx="2">
                  <c:v>Social Value</c:v>
                </c:pt>
              </c:strCache>
            </c:strRef>
          </c:cat>
          <c:val>
            <c:numRef>
              <c:f>Sheet1!$Q$20:$Q$22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4-48F3-B4C2-C19A21A181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29351967"/>
        <c:axId val="2029352799"/>
      </c:radarChart>
      <c:catAx>
        <c:axId val="202935196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352799"/>
        <c:crosses val="autoZero"/>
        <c:auto val="1"/>
        <c:lblAlgn val="ctr"/>
        <c:lblOffset val="100"/>
        <c:noMultiLvlLbl val="0"/>
      </c:catAx>
      <c:valAx>
        <c:axId val="20293527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935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34463686952037"/>
          <c:y val="0.71410198067311459"/>
          <c:w val="0.34971748530345576"/>
          <c:h val="6.23677416249927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2022-08-07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7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5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4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0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0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0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1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0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2022-08-07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ace.bilibili.com/472442675/channel/collectiondetail?sid=56295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notesSlide" Target="../notesSlides/notesSlide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3" descr="C:\Documents and Settings\鱼不愚\桌面\未标题-1.jpg">
            <a:extLst>
              <a:ext uri="{FF2B5EF4-FFF2-40B4-BE49-F238E27FC236}">
                <a16:creationId xmlns:a16="http://schemas.microsoft.com/office/drawing/2014/main" id="{C33E8BE5-8A06-5E52-05CA-D3FCEDF6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8" t="59167"/>
          <a:stretch/>
        </p:blipFill>
        <p:spPr bwMode="auto">
          <a:xfrm>
            <a:off x="9010650" y="4024314"/>
            <a:ext cx="3181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2">
            <a:extLst>
              <a:ext uri="{FF2B5EF4-FFF2-40B4-BE49-F238E27FC236}">
                <a16:creationId xmlns:a16="http://schemas.microsoft.com/office/drawing/2014/main" id="{0E01B1FB-06D6-4B8F-6AA0-E726B1B694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677525" cy="6858000"/>
            <a:chOff x="0" y="0"/>
            <a:chExt cx="6726" cy="4320"/>
          </a:xfrm>
        </p:grpSpPr>
        <p:sp>
          <p:nvSpPr>
            <p:cNvPr id="143" name="Rectangle 3">
              <a:extLst>
                <a:ext uri="{FF2B5EF4-FFF2-40B4-BE49-F238E27FC236}">
                  <a16:creationId xmlns:a16="http://schemas.microsoft.com/office/drawing/2014/main" id="{16954A31-909E-8994-014B-E3A7259D0B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4" name="Rectangle 4">
              <a:extLst>
                <a:ext uri="{FF2B5EF4-FFF2-40B4-BE49-F238E27FC236}">
                  <a16:creationId xmlns:a16="http://schemas.microsoft.com/office/drawing/2014/main" id="{5F462553-95F2-28DF-C9AC-5BC851E9B0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5645" cy="15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45" name="Group 5">
              <a:extLst>
                <a:ext uri="{FF2B5EF4-FFF2-40B4-BE49-F238E27FC236}">
                  <a16:creationId xmlns:a16="http://schemas.microsoft.com/office/drawing/2014/main" id="{C464E4D0-FC30-0E83-4957-696A09390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6" name="Rectangle 6">
                <a:extLst>
                  <a:ext uri="{FF2B5EF4-FFF2-40B4-BE49-F238E27FC236}">
                    <a16:creationId xmlns:a16="http://schemas.microsoft.com/office/drawing/2014/main" id="{B151EE21-2737-3F93-53BA-B9945FEF60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7" name="Rectangle 7">
                <a:extLst>
                  <a:ext uri="{FF2B5EF4-FFF2-40B4-BE49-F238E27FC236}">
                    <a16:creationId xmlns:a16="http://schemas.microsoft.com/office/drawing/2014/main" id="{7C50E6D8-9DC3-1F98-E5A3-75C7089E22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8" name="Rectangle 8">
                <a:extLst>
                  <a:ext uri="{FF2B5EF4-FFF2-40B4-BE49-F238E27FC236}">
                    <a16:creationId xmlns:a16="http://schemas.microsoft.com/office/drawing/2014/main" id="{DD4B556A-1C0E-1E6B-1AD7-8535B42C7C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8BA7D46-F547-4AE8-81E4-879333468E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0" name="Rectangle 10">
                <a:extLst>
                  <a:ext uri="{FF2B5EF4-FFF2-40B4-BE49-F238E27FC236}">
                    <a16:creationId xmlns:a16="http://schemas.microsoft.com/office/drawing/2014/main" id="{D3EDA875-6C2A-79FE-D6E2-5000E14AC80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1" name="Rectangle 11">
                <a:extLst>
                  <a:ext uri="{FF2B5EF4-FFF2-40B4-BE49-F238E27FC236}">
                    <a16:creationId xmlns:a16="http://schemas.microsoft.com/office/drawing/2014/main" id="{78DE908C-6E2F-6E08-B538-40E3968F24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2" name="Rectangle 12">
                <a:extLst>
                  <a:ext uri="{FF2B5EF4-FFF2-40B4-BE49-F238E27FC236}">
                    <a16:creationId xmlns:a16="http://schemas.microsoft.com/office/drawing/2014/main" id="{55BCF6FA-C0A3-B0E3-02EA-9B16D7CB5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D2E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3" name="Rectangle 13">
                <a:extLst>
                  <a:ext uri="{FF2B5EF4-FFF2-40B4-BE49-F238E27FC236}">
                    <a16:creationId xmlns:a16="http://schemas.microsoft.com/office/drawing/2014/main" id="{F787C169-05F0-2371-55CB-573FB7533F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4" name="Rectangle 14">
                <a:extLst>
                  <a:ext uri="{FF2B5EF4-FFF2-40B4-BE49-F238E27FC236}">
                    <a16:creationId xmlns:a16="http://schemas.microsoft.com/office/drawing/2014/main" id="{E0F5A417-E1CF-2AF5-2FC8-5965533829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5" name="Rectangle 15">
                <a:extLst>
                  <a:ext uri="{FF2B5EF4-FFF2-40B4-BE49-F238E27FC236}">
                    <a16:creationId xmlns:a16="http://schemas.microsoft.com/office/drawing/2014/main" id="{1FBB657A-69C3-C7B2-E2B8-0871D250D7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171" name="TextBox 13">
            <a:extLst>
              <a:ext uri="{FF2B5EF4-FFF2-40B4-BE49-F238E27FC236}">
                <a16:creationId xmlns:a16="http://schemas.microsoft.com/office/drawing/2014/main" id="{8ED2E8E5-6038-E561-4C95-86C61071D7DA}"/>
              </a:ext>
            </a:extLst>
          </p:cNvPr>
          <p:cNvSpPr txBox="1"/>
          <p:nvPr/>
        </p:nvSpPr>
        <p:spPr>
          <a:xfrm>
            <a:off x="2281238" y="1900656"/>
            <a:ext cx="8323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绘图系列教程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E7512681-881E-C323-92A3-188CE71841D1}"/>
              </a:ext>
            </a:extLst>
          </p:cNvPr>
          <p:cNvSpPr txBox="1"/>
          <p:nvPr/>
        </p:nvSpPr>
        <p:spPr>
          <a:xfrm>
            <a:off x="5539430" y="527315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zstar_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D79EB33-BE42-3B3A-D1A8-ACC5ED8486A7}"/>
              </a:ext>
            </a:extLst>
          </p:cNvPr>
          <p:cNvSpPr txBox="1"/>
          <p:nvPr/>
        </p:nvSpPr>
        <p:spPr>
          <a:xfrm>
            <a:off x="2928548" y="4364028"/>
            <a:ext cx="6334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不太丰富的图表模板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96332-7E43-D888-0EBF-900C09639581}"/>
              </a:ext>
            </a:extLst>
          </p:cNvPr>
          <p:cNvSpPr txBox="1"/>
          <p:nvPr/>
        </p:nvSpPr>
        <p:spPr>
          <a:xfrm>
            <a:off x="407368" y="5877272"/>
            <a:ext cx="8640960" cy="10590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数学建模绘图系列教程合集讲解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已完结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https://space.bilibili.com/472442675/channel/collectiondetail?sid=562950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圆环图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ABE6FB-4624-7327-39D2-A0023919D07E}"/>
              </a:ext>
            </a:extLst>
          </p:cNvPr>
          <p:cNvGrpSpPr/>
          <p:nvPr/>
        </p:nvGrpSpPr>
        <p:grpSpPr>
          <a:xfrm>
            <a:off x="2927648" y="764704"/>
            <a:ext cx="6478624" cy="6011924"/>
            <a:chOff x="5015880" y="858305"/>
            <a:chExt cx="6478624" cy="60119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05E6D34-9F66-9C22-E1CB-AB050ABDF538}"/>
                </a:ext>
              </a:extLst>
            </p:cNvPr>
            <p:cNvGrpSpPr/>
            <p:nvPr/>
          </p:nvGrpSpPr>
          <p:grpSpPr>
            <a:xfrm>
              <a:off x="5447928" y="980728"/>
              <a:ext cx="5544616" cy="5544616"/>
              <a:chOff x="5231904" y="980728"/>
              <a:chExt cx="5544616" cy="554461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6C0F13E-DB58-1761-AEA0-D8643C38F51F}"/>
                  </a:ext>
                </a:extLst>
              </p:cNvPr>
              <p:cNvSpPr/>
              <p:nvPr/>
            </p:nvSpPr>
            <p:spPr>
              <a:xfrm>
                <a:off x="7464152" y="3212976"/>
                <a:ext cx="1224136" cy="1224136"/>
              </a:xfrm>
              <a:prstGeom prst="ellipse">
                <a:avLst/>
              </a:prstGeom>
              <a:solidFill>
                <a:srgbClr val="ED7D32"/>
              </a:solidFill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Total</a:t>
                </a:r>
              </a:p>
              <a:p>
                <a:pPr algn="ctr"/>
                <a:r>
                  <a:rPr lang="en-US"/>
                  <a:t>Value</a:t>
                </a:r>
              </a:p>
            </p:txBody>
          </p:sp>
          <p:sp>
            <p:nvSpPr>
              <p:cNvPr id="50" name="圆: 空心 49">
                <a:extLst>
                  <a:ext uri="{FF2B5EF4-FFF2-40B4-BE49-F238E27FC236}">
                    <a16:creationId xmlns:a16="http://schemas.microsoft.com/office/drawing/2014/main" id="{F01D81DF-2C2B-96E7-1F7D-DAD99510DAD7}"/>
                  </a:ext>
                </a:extLst>
              </p:cNvPr>
              <p:cNvSpPr/>
              <p:nvPr/>
            </p:nvSpPr>
            <p:spPr>
              <a:xfrm>
                <a:off x="5231904" y="980728"/>
                <a:ext cx="5544616" cy="5544616"/>
              </a:xfrm>
              <a:prstGeom prst="donut">
                <a:avLst>
                  <a:gd name="adj" fmla="val 7545"/>
                </a:avLst>
              </a:prstGeom>
              <a:solidFill>
                <a:srgbClr val="7ECDB7"/>
              </a:solidFill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: 空心 50">
                <a:extLst>
                  <a:ext uri="{FF2B5EF4-FFF2-40B4-BE49-F238E27FC236}">
                    <a16:creationId xmlns:a16="http://schemas.microsoft.com/office/drawing/2014/main" id="{ACF9BA5D-EEDE-33E1-143B-41D72D2FEAB2}"/>
                  </a:ext>
                </a:extLst>
              </p:cNvPr>
              <p:cNvSpPr/>
              <p:nvPr/>
            </p:nvSpPr>
            <p:spPr>
              <a:xfrm>
                <a:off x="6528048" y="2276872"/>
                <a:ext cx="3096344" cy="3096344"/>
              </a:xfrm>
              <a:prstGeom prst="donut">
                <a:avLst>
                  <a:gd name="adj" fmla="val 12051"/>
                </a:avLst>
              </a:prstGeom>
              <a:solidFill>
                <a:srgbClr val="A1D9EB"/>
              </a:solidFill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17C5015-751D-A574-2CAE-D3AB121A2179}"/>
                </a:ext>
              </a:extLst>
            </p:cNvPr>
            <p:cNvGrpSpPr/>
            <p:nvPr/>
          </p:nvGrpSpPr>
          <p:grpSpPr>
            <a:xfrm>
              <a:off x="7680176" y="1844824"/>
              <a:ext cx="1224136" cy="1224136"/>
              <a:chOff x="7680176" y="1844824"/>
              <a:chExt cx="1224136" cy="1224136"/>
            </a:xfrm>
            <a:solidFill>
              <a:srgbClr val="00B1F1"/>
            </a:solidFill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9A990D5-A974-BCCA-E6CB-70FE4D70A0F0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9A91D7A-95AA-A215-A78B-A191A9CBD08C}"/>
                  </a:ext>
                </a:extLst>
              </p:cNvPr>
              <p:cNvSpPr txBox="1"/>
              <p:nvPr/>
            </p:nvSpPr>
            <p:spPr>
              <a:xfrm>
                <a:off x="7714084" y="2166764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E</a:t>
                </a:r>
                <a:r>
                  <a:rPr lang="en-US" altLang="zh-CN" sz="1800">
                    <a:solidFill>
                      <a:schemeClr val="bg1"/>
                    </a:solidFill>
                  </a:rPr>
                  <a:t>conomic</a:t>
                </a:r>
                <a:endParaRPr lang="en-US" sz="18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6AFF282-8AB4-B235-9E5E-08FEDDA9DE90}"/>
                </a:ext>
              </a:extLst>
            </p:cNvPr>
            <p:cNvGrpSpPr/>
            <p:nvPr/>
          </p:nvGrpSpPr>
          <p:grpSpPr>
            <a:xfrm>
              <a:off x="6600056" y="4149080"/>
              <a:ext cx="1224136" cy="1224136"/>
              <a:chOff x="7680176" y="1844824"/>
              <a:chExt cx="1224136" cy="122413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65EC237-E9A2-73A8-EA1F-A1A2F6FD853A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solidFill>
                <a:srgbClr val="00B1F1"/>
              </a:solidFill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C0F92B2-AEBE-0441-58E9-3A01B49B8CFB}"/>
                  </a:ext>
                </a:extLst>
              </p:cNvPr>
              <p:cNvSpPr txBox="1"/>
              <p:nvPr/>
            </p:nvSpPr>
            <p:spPr>
              <a:xfrm>
                <a:off x="7714084" y="2166764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Ecological</a:t>
                </a:r>
                <a:endParaRPr lang="en-US" sz="18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1D6E81-EDFE-4F6E-E5C7-E9A4FDDEA338}"/>
                </a:ext>
              </a:extLst>
            </p:cNvPr>
            <p:cNvGrpSpPr/>
            <p:nvPr/>
          </p:nvGrpSpPr>
          <p:grpSpPr>
            <a:xfrm>
              <a:off x="8760296" y="4149080"/>
              <a:ext cx="1224136" cy="1224136"/>
              <a:chOff x="7680176" y="1844824"/>
              <a:chExt cx="1224136" cy="1224136"/>
            </a:xfrm>
            <a:solidFill>
              <a:srgbClr val="00B1F1"/>
            </a:solidFill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B61222A7-CFBD-0B21-4F8E-20FECDB2BDE3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E0A26-DDB7-668C-741D-1BF7C71B8405}"/>
                  </a:ext>
                </a:extLst>
              </p:cNvPr>
              <p:cNvSpPr txBox="1"/>
              <p:nvPr/>
            </p:nvSpPr>
            <p:spPr>
              <a:xfrm>
                <a:off x="7714084" y="2166764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Social</a:t>
                </a:r>
                <a:endParaRPr lang="en-US" sz="18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BC0D4-4CE2-EFA1-E457-72BF5D636310}"/>
                </a:ext>
              </a:extLst>
            </p:cNvPr>
            <p:cNvGrpSpPr/>
            <p:nvPr/>
          </p:nvGrpSpPr>
          <p:grpSpPr>
            <a:xfrm>
              <a:off x="5015880" y="2528900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72A7EC9-7D7A-2B8E-B527-C6AC73F12572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5DECB7D-8A7E-4FA0-FE5B-524C033102CB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Carbon Sequestration Value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94F1DA7-7911-BDB7-6474-D154E84B8967}"/>
                </a:ext>
              </a:extLst>
            </p:cNvPr>
            <p:cNvGrpSpPr/>
            <p:nvPr/>
          </p:nvGrpSpPr>
          <p:grpSpPr>
            <a:xfrm>
              <a:off x="5015880" y="4509120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84230AC-0EC3-D82D-28A2-A77F8DA0CCCE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07F650-61E4-5F09-A82B-06B58CEEA5D0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Water Conservation Value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DF5CD04-2C4A-1B11-A16F-BB45B9E60B20}"/>
                </a:ext>
              </a:extLst>
            </p:cNvPr>
            <p:cNvGrpSpPr/>
            <p:nvPr/>
          </p:nvGrpSpPr>
          <p:grpSpPr>
            <a:xfrm>
              <a:off x="6312024" y="5646093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318B5FD6-9955-384F-792A-5AABCEBDDE3C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2BEB236-F7E5-4F2F-E6E1-787642D470B4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Soil Sequestration Value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D63AA0-177A-5277-9392-907B074B56CC}"/>
                </a:ext>
              </a:extLst>
            </p:cNvPr>
            <p:cNvGrpSpPr/>
            <p:nvPr/>
          </p:nvGrpSpPr>
          <p:grpSpPr>
            <a:xfrm>
              <a:off x="6312024" y="858305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673720C-97E7-1963-3E87-714A7BCDF42F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A734BA-BFF6-738C-327B-7817485958D0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Wood 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Products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 Value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1FB7A25-D8EB-7903-DD2D-5858A26C0962}"/>
                </a:ext>
              </a:extLst>
            </p:cNvPr>
            <p:cNvGrpSpPr/>
            <p:nvPr/>
          </p:nvGrpSpPr>
          <p:grpSpPr>
            <a:xfrm>
              <a:off x="8724292" y="872716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F7CFD89-339A-8C23-704B-B855089C7899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CDEA21-5778-6BEF-DD62-BADE1BC0E32D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Forest </a:t>
                </a:r>
              </a:p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By-p</a:t>
                </a:r>
                <a:r>
                  <a:rPr lang="en-US" sz="1600">
                    <a:solidFill>
                      <a:schemeClr val="bg1"/>
                    </a:solidFill>
                  </a:rPr>
                  <a:t>roducts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 Value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0F37D8-33F1-6334-18C1-621D84885528}"/>
                </a:ext>
              </a:extLst>
            </p:cNvPr>
            <p:cNvGrpSpPr/>
            <p:nvPr/>
          </p:nvGrpSpPr>
          <p:grpSpPr>
            <a:xfrm>
              <a:off x="10020436" y="4365104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570655C-2FB6-2A6E-A193-D23F1237B5AE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2D44695-7BD0-A74B-B78F-91EF9096DF8C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Recreational function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 value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BBDADE0-09E2-F29D-51E9-7A879D4BA7DA}"/>
                </a:ext>
              </a:extLst>
            </p:cNvPr>
            <p:cNvGrpSpPr/>
            <p:nvPr/>
          </p:nvGrpSpPr>
          <p:grpSpPr>
            <a:xfrm>
              <a:off x="8760296" y="5636890"/>
              <a:ext cx="1402060" cy="1224136"/>
              <a:chOff x="7608168" y="1844824"/>
              <a:chExt cx="1402060" cy="1224136"/>
            </a:xfrm>
            <a:solidFill>
              <a:srgbClr val="6B5DD1"/>
            </a:solidFill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CEEB1DC-7051-D9A1-9CE0-3CF85D3A4D8E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32B347-2C24-B853-2F0C-71D084670D3E}"/>
                  </a:ext>
                </a:extLst>
              </p:cNvPr>
              <p:cNvSpPr txBox="1"/>
              <p:nvPr/>
            </p:nvSpPr>
            <p:spPr>
              <a:xfrm>
                <a:off x="7608168" y="2060848"/>
                <a:ext cx="14020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Research and education value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790D1C9-147E-7A2D-A1C5-08B709E53CDD}"/>
                </a:ext>
              </a:extLst>
            </p:cNvPr>
            <p:cNvGrpSpPr/>
            <p:nvPr/>
          </p:nvGrpSpPr>
          <p:grpSpPr>
            <a:xfrm>
              <a:off x="10020436" y="2528900"/>
              <a:ext cx="1474068" cy="1224136"/>
              <a:chOff x="7536160" y="1844824"/>
              <a:chExt cx="1474068" cy="1224136"/>
            </a:xfrm>
            <a:solidFill>
              <a:srgbClr val="6B5DD1"/>
            </a:solidFill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D966C93-2EEF-6511-6F28-634A07E3571D}"/>
                  </a:ext>
                </a:extLst>
              </p:cNvPr>
              <p:cNvSpPr/>
              <p:nvPr/>
            </p:nvSpPr>
            <p:spPr>
              <a:xfrm>
                <a:off x="7680176" y="1844824"/>
                <a:ext cx="1224136" cy="1224136"/>
              </a:xfrm>
              <a:prstGeom prst="ellipse">
                <a:avLst/>
              </a:prstGeom>
              <a:grpFill/>
              <a:ln w="12700">
                <a:noFill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508F1A-9A33-B138-E830-97B763495CEB}"/>
                  </a:ext>
                </a:extLst>
              </p:cNvPr>
              <p:cNvSpPr txBox="1"/>
              <p:nvPr/>
            </p:nvSpPr>
            <p:spPr>
              <a:xfrm>
                <a:off x="7536160" y="2060848"/>
                <a:ext cx="147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Cultural Heritage 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59F8F6D-5197-D2C1-78F9-E6BB952A8F85}"/>
                </a:ext>
              </a:extLst>
            </p:cNvPr>
            <p:cNvSpPr/>
            <p:nvPr/>
          </p:nvSpPr>
          <p:spPr>
            <a:xfrm>
              <a:off x="7520301" y="5285621"/>
              <a:ext cx="375924" cy="619879"/>
            </a:xfrm>
            <a:custGeom>
              <a:avLst/>
              <a:gdLst>
                <a:gd name="connsiteX0" fmla="*/ 23499 w 375924"/>
                <a:gd name="connsiteY0" fmla="*/ 619879 h 619879"/>
                <a:gd name="connsiteX1" fmla="*/ 375924 w 375924"/>
                <a:gd name="connsiteY1" fmla="*/ 334129 h 619879"/>
                <a:gd name="connsiteX2" fmla="*/ 23499 w 375924"/>
                <a:gd name="connsiteY2" fmla="*/ 29329 h 619879"/>
                <a:gd name="connsiteX3" fmla="*/ 61599 w 375924"/>
                <a:gd name="connsiteY3" fmla="*/ 29329 h 61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924" h="619879">
                  <a:moveTo>
                    <a:pt x="23499" y="619879"/>
                  </a:moveTo>
                  <a:cubicBezTo>
                    <a:pt x="199711" y="526216"/>
                    <a:pt x="375924" y="432554"/>
                    <a:pt x="375924" y="334129"/>
                  </a:cubicBezTo>
                  <a:cubicBezTo>
                    <a:pt x="375924" y="235704"/>
                    <a:pt x="75887" y="80129"/>
                    <a:pt x="23499" y="29329"/>
                  </a:cubicBezTo>
                  <a:cubicBezTo>
                    <a:pt x="-28889" y="-21471"/>
                    <a:pt x="16355" y="3929"/>
                    <a:pt x="61599" y="29329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B272B01-CE1D-1C28-C4B4-3F1C681BE255}"/>
                </a:ext>
              </a:extLst>
            </p:cNvPr>
            <p:cNvSpPr/>
            <p:nvPr/>
          </p:nvSpPr>
          <p:spPr>
            <a:xfrm flipH="1">
              <a:off x="8544272" y="5301208"/>
              <a:ext cx="375924" cy="619879"/>
            </a:xfrm>
            <a:custGeom>
              <a:avLst/>
              <a:gdLst>
                <a:gd name="connsiteX0" fmla="*/ 23499 w 375924"/>
                <a:gd name="connsiteY0" fmla="*/ 619879 h 619879"/>
                <a:gd name="connsiteX1" fmla="*/ 375924 w 375924"/>
                <a:gd name="connsiteY1" fmla="*/ 334129 h 619879"/>
                <a:gd name="connsiteX2" fmla="*/ 23499 w 375924"/>
                <a:gd name="connsiteY2" fmla="*/ 29329 h 619879"/>
                <a:gd name="connsiteX3" fmla="*/ 61599 w 375924"/>
                <a:gd name="connsiteY3" fmla="*/ 29329 h 61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924" h="619879">
                  <a:moveTo>
                    <a:pt x="23499" y="619879"/>
                  </a:moveTo>
                  <a:cubicBezTo>
                    <a:pt x="199711" y="526216"/>
                    <a:pt x="375924" y="432554"/>
                    <a:pt x="375924" y="334129"/>
                  </a:cubicBezTo>
                  <a:cubicBezTo>
                    <a:pt x="375924" y="235704"/>
                    <a:pt x="75887" y="80129"/>
                    <a:pt x="23499" y="29329"/>
                  </a:cubicBezTo>
                  <a:cubicBezTo>
                    <a:pt x="-28889" y="-21471"/>
                    <a:pt x="16355" y="3929"/>
                    <a:pt x="61599" y="29329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FED5A5B-1F82-CC7B-0309-905EEE806F18}"/>
                </a:ext>
              </a:extLst>
            </p:cNvPr>
            <p:cNvSpPr/>
            <p:nvPr/>
          </p:nvSpPr>
          <p:spPr>
            <a:xfrm>
              <a:off x="6096000" y="4149080"/>
              <a:ext cx="560950" cy="445131"/>
            </a:xfrm>
            <a:custGeom>
              <a:avLst/>
              <a:gdLst>
                <a:gd name="connsiteX0" fmla="*/ 13775 w 560950"/>
                <a:gd name="connsiteY0" fmla="*/ 445131 h 445131"/>
                <a:gd name="connsiteX1" fmla="*/ 61400 w 560950"/>
                <a:gd name="connsiteY1" fmla="*/ 6981 h 445131"/>
                <a:gd name="connsiteX2" fmla="*/ 499550 w 560950"/>
                <a:gd name="connsiteY2" fmla="*/ 178431 h 445131"/>
                <a:gd name="connsiteX3" fmla="*/ 547175 w 560950"/>
                <a:gd name="connsiteY3" fmla="*/ 216531 h 44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950" h="445131">
                  <a:moveTo>
                    <a:pt x="13775" y="445131"/>
                  </a:moveTo>
                  <a:cubicBezTo>
                    <a:pt x="-2894" y="248281"/>
                    <a:pt x="-19563" y="51431"/>
                    <a:pt x="61400" y="6981"/>
                  </a:cubicBezTo>
                  <a:cubicBezTo>
                    <a:pt x="142363" y="-37469"/>
                    <a:pt x="418588" y="143506"/>
                    <a:pt x="499550" y="178431"/>
                  </a:cubicBezTo>
                  <a:cubicBezTo>
                    <a:pt x="580513" y="213356"/>
                    <a:pt x="563844" y="214943"/>
                    <a:pt x="547175" y="216531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61A9EBF-809D-140E-88D5-6D6F2C454CAF}"/>
                </a:ext>
              </a:extLst>
            </p:cNvPr>
            <p:cNvSpPr/>
            <p:nvPr/>
          </p:nvSpPr>
          <p:spPr>
            <a:xfrm>
              <a:off x="9839325" y="3352800"/>
              <a:ext cx="391093" cy="971550"/>
            </a:xfrm>
            <a:custGeom>
              <a:avLst/>
              <a:gdLst>
                <a:gd name="connsiteX0" fmla="*/ 342900 w 391093"/>
                <a:gd name="connsiteY0" fmla="*/ 0 h 971550"/>
                <a:gd name="connsiteX1" fmla="*/ 361950 w 391093"/>
                <a:gd name="connsiteY1" fmla="*/ 514350 h 971550"/>
                <a:gd name="connsiteX2" fmla="*/ 0 w 391093"/>
                <a:gd name="connsiteY2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093" h="971550">
                  <a:moveTo>
                    <a:pt x="342900" y="0"/>
                  </a:moveTo>
                  <a:cubicBezTo>
                    <a:pt x="381000" y="176212"/>
                    <a:pt x="419100" y="352425"/>
                    <a:pt x="361950" y="514350"/>
                  </a:cubicBezTo>
                  <a:cubicBezTo>
                    <a:pt x="304800" y="676275"/>
                    <a:pt x="152400" y="823912"/>
                    <a:pt x="0" y="971550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286AF5D-9A94-0B8C-B0B5-4BE0F77CF0C6}"/>
                </a:ext>
              </a:extLst>
            </p:cNvPr>
            <p:cNvSpPr/>
            <p:nvPr/>
          </p:nvSpPr>
          <p:spPr>
            <a:xfrm>
              <a:off x="6341274" y="3276600"/>
              <a:ext cx="411951" cy="1047750"/>
            </a:xfrm>
            <a:custGeom>
              <a:avLst/>
              <a:gdLst>
                <a:gd name="connsiteX0" fmla="*/ 50001 w 411951"/>
                <a:gd name="connsiteY0" fmla="*/ 0 h 1047750"/>
                <a:gd name="connsiteX1" fmla="*/ 30951 w 411951"/>
                <a:gd name="connsiteY1" fmla="*/ 600075 h 1047750"/>
                <a:gd name="connsiteX2" fmla="*/ 411951 w 411951"/>
                <a:gd name="connsiteY2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951" h="1047750">
                  <a:moveTo>
                    <a:pt x="50001" y="0"/>
                  </a:moveTo>
                  <a:cubicBezTo>
                    <a:pt x="10313" y="212725"/>
                    <a:pt x="-29374" y="425450"/>
                    <a:pt x="30951" y="600075"/>
                  </a:cubicBezTo>
                  <a:cubicBezTo>
                    <a:pt x="91276" y="774700"/>
                    <a:pt x="251613" y="911225"/>
                    <a:pt x="411951" y="1047750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3DCF3E-1ECC-2BDC-B482-2A019F234E35}"/>
                </a:ext>
              </a:extLst>
            </p:cNvPr>
            <p:cNvSpPr/>
            <p:nvPr/>
          </p:nvSpPr>
          <p:spPr>
            <a:xfrm>
              <a:off x="9934575" y="4276590"/>
              <a:ext cx="400050" cy="266835"/>
            </a:xfrm>
            <a:custGeom>
              <a:avLst/>
              <a:gdLst>
                <a:gd name="connsiteX0" fmla="*/ 400050 w 400050"/>
                <a:gd name="connsiteY0" fmla="*/ 238260 h 266835"/>
                <a:gd name="connsiteX1" fmla="*/ 333375 w 400050"/>
                <a:gd name="connsiteY1" fmla="*/ 135 h 266835"/>
                <a:gd name="connsiteX2" fmla="*/ 0 w 400050"/>
                <a:gd name="connsiteY2" fmla="*/ 266835 h 26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266835">
                  <a:moveTo>
                    <a:pt x="400050" y="238260"/>
                  </a:moveTo>
                  <a:cubicBezTo>
                    <a:pt x="400050" y="116816"/>
                    <a:pt x="400050" y="-4628"/>
                    <a:pt x="333375" y="135"/>
                  </a:cubicBezTo>
                  <a:cubicBezTo>
                    <a:pt x="266700" y="4897"/>
                    <a:pt x="133350" y="135866"/>
                    <a:pt x="0" y="266835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6AA5ECB-9F05-F128-D9B7-DFA2418FE976}"/>
                </a:ext>
              </a:extLst>
            </p:cNvPr>
            <p:cNvSpPr/>
            <p:nvPr/>
          </p:nvSpPr>
          <p:spPr>
            <a:xfrm>
              <a:off x="6752080" y="2124075"/>
              <a:ext cx="886970" cy="431440"/>
            </a:xfrm>
            <a:custGeom>
              <a:avLst/>
              <a:gdLst>
                <a:gd name="connsiteX0" fmla="*/ 172595 w 886970"/>
                <a:gd name="connsiteY0" fmla="*/ 0 h 431440"/>
                <a:gd name="connsiteX1" fmla="*/ 48770 w 886970"/>
                <a:gd name="connsiteY1" fmla="*/ 428625 h 431440"/>
                <a:gd name="connsiteX2" fmla="*/ 886970 w 886970"/>
                <a:gd name="connsiteY2" fmla="*/ 152400 h 43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970" h="431440">
                  <a:moveTo>
                    <a:pt x="172595" y="0"/>
                  </a:moveTo>
                  <a:cubicBezTo>
                    <a:pt x="51151" y="201612"/>
                    <a:pt x="-70293" y="403225"/>
                    <a:pt x="48770" y="428625"/>
                  </a:cubicBezTo>
                  <a:cubicBezTo>
                    <a:pt x="167833" y="454025"/>
                    <a:pt x="527401" y="303212"/>
                    <a:pt x="886970" y="152400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30F7C35-8B12-DECF-4763-FF34AC02F9E3}"/>
                </a:ext>
              </a:extLst>
            </p:cNvPr>
            <p:cNvSpPr/>
            <p:nvPr/>
          </p:nvSpPr>
          <p:spPr>
            <a:xfrm flipH="1">
              <a:off x="8904312" y="2132856"/>
              <a:ext cx="886970" cy="431440"/>
            </a:xfrm>
            <a:custGeom>
              <a:avLst/>
              <a:gdLst>
                <a:gd name="connsiteX0" fmla="*/ 172595 w 886970"/>
                <a:gd name="connsiteY0" fmla="*/ 0 h 431440"/>
                <a:gd name="connsiteX1" fmla="*/ 48770 w 886970"/>
                <a:gd name="connsiteY1" fmla="*/ 428625 h 431440"/>
                <a:gd name="connsiteX2" fmla="*/ 886970 w 886970"/>
                <a:gd name="connsiteY2" fmla="*/ 152400 h 43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970" h="431440">
                  <a:moveTo>
                    <a:pt x="172595" y="0"/>
                  </a:moveTo>
                  <a:cubicBezTo>
                    <a:pt x="51151" y="201612"/>
                    <a:pt x="-70293" y="403225"/>
                    <a:pt x="48770" y="428625"/>
                  </a:cubicBezTo>
                  <a:cubicBezTo>
                    <a:pt x="167833" y="454025"/>
                    <a:pt x="527401" y="303212"/>
                    <a:pt x="886970" y="152400"/>
                  </a:cubicBezTo>
                </a:path>
              </a:pathLst>
            </a:custGeom>
            <a:noFill/>
            <a:ln w="44450">
              <a:solidFill>
                <a:srgbClr val="FFC80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雷达图</a:t>
            </a:r>
            <a:endParaRPr lang="zh-CN" altLang="en-US" sz="2800" dirty="0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6E3E9411-417B-962A-D879-7078FFBDA65A}"/>
              </a:ext>
            </a:extLst>
          </p:cNvPr>
          <p:cNvGraphicFramePr>
            <a:graphicFrameLocks/>
          </p:cNvGraphicFramePr>
          <p:nvPr/>
        </p:nvGraphicFramePr>
        <p:xfrm>
          <a:off x="1559496" y="980728"/>
          <a:ext cx="9507010" cy="552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21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树形图</a:t>
            </a:r>
            <a:endParaRPr lang="zh-CN" altLang="en-US" sz="2800" dirty="0"/>
          </a:p>
        </p:txBody>
      </p:sp>
      <p:grpSp>
        <p:nvGrpSpPr>
          <p:cNvPr id="4" name="Group480">
            <a:extLst>
              <a:ext uri="{FF2B5EF4-FFF2-40B4-BE49-F238E27FC236}">
                <a16:creationId xmlns:a16="http://schemas.microsoft.com/office/drawing/2014/main" id="{A8CB08F1-A221-A915-D5B1-3C005A0061CE}"/>
              </a:ext>
            </a:extLst>
          </p:cNvPr>
          <p:cNvGrpSpPr/>
          <p:nvPr/>
        </p:nvGrpSpPr>
        <p:grpSpPr>
          <a:xfrm>
            <a:off x="1199456" y="692696"/>
            <a:ext cx="16081600" cy="5608800"/>
            <a:chOff x="-3468800" y="624600"/>
            <a:chExt cx="16081600" cy="560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Tree">
              <a:extLst>
                <a:ext uri="{FF2B5EF4-FFF2-40B4-BE49-F238E27FC236}">
                  <a16:creationId xmlns:a16="http://schemas.microsoft.com/office/drawing/2014/main" id="{E3C3D0F6-9E4C-2D66-FD97-EFA61A15FDE7}"/>
                </a:ext>
              </a:extLst>
            </p:cNvPr>
            <p:cNvGrpSpPr/>
            <p:nvPr/>
          </p:nvGrpSpPr>
          <p:grpSpPr>
            <a:xfrm>
              <a:off x="-2823577" y="1577256"/>
              <a:ext cx="7463902" cy="4585626"/>
              <a:chOff x="-2823577" y="1577256"/>
              <a:chExt cx="7463902" cy="4585626"/>
            </a:xfrm>
          </p:grpSpPr>
          <p:sp>
            <p:nvSpPr>
              <p:cNvPr id="80" name="任意多边形 136">
                <a:extLst>
                  <a:ext uri="{FF2B5EF4-FFF2-40B4-BE49-F238E27FC236}">
                    <a16:creationId xmlns:a16="http://schemas.microsoft.com/office/drawing/2014/main" id="{3093FA05-EA81-86F8-6D49-EBAD6C226407}"/>
                  </a:ext>
                </a:extLst>
              </p:cNvPr>
              <p:cNvSpPr/>
              <p:nvPr/>
            </p:nvSpPr>
            <p:spPr>
              <a:xfrm>
                <a:off x="-252469" y="3729807"/>
                <a:ext cx="2654643" cy="1451764"/>
              </a:xfrm>
              <a:custGeom>
                <a:avLst/>
                <a:gdLst/>
                <a:ahLst/>
                <a:cxnLst/>
                <a:rect l="l" t="t" r="r" b="b"/>
                <a:pathLst>
                  <a:path w="2654643" h="1451764">
                    <a:moveTo>
                      <a:pt x="417983" y="782949"/>
                    </a:moveTo>
                    <a:cubicBezTo>
                      <a:pt x="229657" y="716471"/>
                      <a:pt x="201330" y="1095414"/>
                      <a:pt x="93000" y="1251645"/>
                    </a:cubicBezTo>
                    <a:cubicBezTo>
                      <a:pt x="-59991" y="1472283"/>
                      <a:pt x="-41399" y="1488973"/>
                      <a:pt x="278706" y="1405036"/>
                    </a:cubicBezTo>
                    <a:cubicBezTo>
                      <a:pt x="497345" y="1347705"/>
                      <a:pt x="783228" y="1018494"/>
                      <a:pt x="1040107" y="927821"/>
                    </a:cubicBezTo>
                    <a:cubicBezTo>
                      <a:pt x="1401989" y="800084"/>
                      <a:pt x="1492973" y="1255017"/>
                      <a:pt x="1597228" y="808517"/>
                    </a:cubicBezTo>
                    <a:cubicBezTo>
                      <a:pt x="1687158" y="423367"/>
                      <a:pt x="2088421" y="925372"/>
                      <a:pt x="2135775" y="995995"/>
                    </a:cubicBezTo>
                    <a:cubicBezTo>
                      <a:pt x="2332470" y="1289337"/>
                      <a:pt x="2516608" y="941389"/>
                      <a:pt x="2488619" y="774429"/>
                    </a:cubicBezTo>
                    <a:cubicBezTo>
                      <a:pt x="2438989" y="478355"/>
                      <a:pt x="2935569" y="564702"/>
                      <a:pt x="2414337" y="365388"/>
                    </a:cubicBezTo>
                    <a:cubicBezTo>
                      <a:pt x="2179334" y="275524"/>
                      <a:pt x="2067084" y="94159"/>
                      <a:pt x="1801502" y="24520"/>
                    </a:cubicBezTo>
                    <a:cubicBezTo>
                      <a:pt x="1567117" y="-36940"/>
                      <a:pt x="1362584" y="26724"/>
                      <a:pt x="1151530" y="109737"/>
                    </a:cubicBezTo>
                    <a:cubicBezTo>
                      <a:pt x="932391" y="195928"/>
                      <a:pt x="784892" y="395089"/>
                      <a:pt x="612977" y="552866"/>
                    </a:cubicBezTo>
                    <a:cubicBezTo>
                      <a:pt x="536325" y="623213"/>
                      <a:pt x="476727" y="689279"/>
                      <a:pt x="408702" y="757387"/>
                    </a:cubicBezTo>
                    <a:lnTo>
                      <a:pt x="417983" y="782949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1" name="任意多边形 137">
                <a:extLst>
                  <a:ext uri="{FF2B5EF4-FFF2-40B4-BE49-F238E27FC236}">
                    <a16:creationId xmlns:a16="http://schemas.microsoft.com/office/drawing/2014/main" id="{7FD47839-F278-5CFF-DF1E-EBE49A8548F7}"/>
                  </a:ext>
                </a:extLst>
              </p:cNvPr>
              <p:cNvSpPr/>
              <p:nvPr/>
            </p:nvSpPr>
            <p:spPr>
              <a:xfrm>
                <a:off x="16832" y="3731337"/>
                <a:ext cx="1941693" cy="2431545"/>
              </a:xfrm>
              <a:custGeom>
                <a:avLst/>
                <a:gdLst/>
                <a:ahLst/>
                <a:cxnLst/>
                <a:rect l="l" t="t" r="r" b="b"/>
                <a:pathLst>
                  <a:path w="1941693" h="2431545">
                    <a:moveTo>
                      <a:pt x="0" y="881218"/>
                    </a:moveTo>
                    <a:cubicBezTo>
                      <a:pt x="0" y="881218"/>
                      <a:pt x="696524" y="1363719"/>
                      <a:pt x="780089" y="1644933"/>
                    </a:cubicBezTo>
                    <a:cubicBezTo>
                      <a:pt x="659382" y="1875019"/>
                      <a:pt x="770806" y="2028405"/>
                      <a:pt x="715095" y="2164754"/>
                    </a:cubicBezTo>
                    <a:cubicBezTo>
                      <a:pt x="659382" y="2301104"/>
                      <a:pt x="427240" y="2431545"/>
                      <a:pt x="427240" y="2431545"/>
                    </a:cubicBezTo>
                    <a:lnTo>
                      <a:pt x="1699335" y="2431545"/>
                    </a:lnTo>
                    <a:lnTo>
                      <a:pt x="1495065" y="2198840"/>
                    </a:lnTo>
                    <a:cubicBezTo>
                      <a:pt x="1495065" y="2198840"/>
                      <a:pt x="1420772" y="1806846"/>
                      <a:pt x="1699335" y="1448931"/>
                    </a:cubicBezTo>
                    <a:cubicBezTo>
                      <a:pt x="1829326" y="1210328"/>
                      <a:pt x="1696869" y="449874"/>
                      <a:pt x="1941693" y="160136"/>
                    </a:cubicBezTo>
                    <a:cubicBezTo>
                      <a:pt x="1882575" y="-61430"/>
                      <a:pt x="1195273" y="11489"/>
                      <a:pt x="1195273" y="11489"/>
                    </a:cubicBezTo>
                    <a:lnTo>
                      <a:pt x="1327928" y="443374"/>
                    </a:lnTo>
                    <a:cubicBezTo>
                      <a:pt x="1327928" y="443374"/>
                      <a:pt x="1420772" y="988762"/>
                      <a:pt x="1123646" y="1295545"/>
                    </a:cubicBezTo>
                    <a:cubicBezTo>
                      <a:pt x="770804" y="1295545"/>
                      <a:pt x="325105" y="596766"/>
                      <a:pt x="325105" y="596766"/>
                    </a:cubicBezTo>
                    <a:lnTo>
                      <a:pt x="0" y="881218"/>
                    </a:lnTo>
                    <a:close/>
                  </a:path>
                </a:pathLst>
              </a:custGeom>
              <a:solidFill>
                <a:srgbClr val="ADADAD"/>
              </a:solidFill>
              <a:ln w="7600" cap="flat">
                <a:noFill/>
                <a:miter/>
              </a:ln>
            </p:spPr>
          </p:sp>
          <p:sp>
            <p:nvSpPr>
              <p:cNvPr id="82" name="任意多边形 138">
                <a:extLst>
                  <a:ext uri="{FF2B5EF4-FFF2-40B4-BE49-F238E27FC236}">
                    <a16:creationId xmlns:a16="http://schemas.microsoft.com/office/drawing/2014/main" id="{76B84572-BABE-29F8-23B6-2DB391CDC2CA}"/>
                  </a:ext>
                </a:extLst>
              </p:cNvPr>
              <p:cNvSpPr/>
              <p:nvPr/>
            </p:nvSpPr>
            <p:spPr>
              <a:xfrm>
                <a:off x="-2823577" y="1578592"/>
                <a:ext cx="7463902" cy="3582649"/>
              </a:xfrm>
              <a:custGeom>
                <a:avLst/>
                <a:gdLst/>
                <a:ahLst/>
                <a:cxnLst/>
                <a:rect l="l" t="t" r="r" b="b"/>
                <a:pathLst>
                  <a:path w="7463902" h="3582649">
                    <a:moveTo>
                      <a:pt x="2719419" y="3131498"/>
                    </a:moveTo>
                    <a:cubicBezTo>
                      <a:pt x="2481948" y="3258110"/>
                      <a:pt x="2315280" y="3171961"/>
                      <a:pt x="2218012" y="3165581"/>
                    </a:cubicBezTo>
                    <a:cubicBezTo>
                      <a:pt x="2053082" y="3154771"/>
                      <a:pt x="1969054" y="3464369"/>
                      <a:pt x="1809461" y="3557582"/>
                    </a:cubicBezTo>
                    <a:cubicBezTo>
                      <a:pt x="1682288" y="3631869"/>
                      <a:pt x="1515060" y="3355641"/>
                      <a:pt x="1382350" y="3421234"/>
                    </a:cubicBezTo>
                    <a:cubicBezTo>
                      <a:pt x="1158051" y="3532076"/>
                      <a:pt x="958455" y="3541623"/>
                      <a:pt x="732376" y="3557582"/>
                    </a:cubicBezTo>
                    <a:cubicBezTo>
                      <a:pt x="490461" y="3582649"/>
                      <a:pt x="417083" y="3535343"/>
                      <a:pt x="435250" y="3301932"/>
                    </a:cubicBezTo>
                    <a:cubicBezTo>
                      <a:pt x="454578" y="3053593"/>
                      <a:pt x="-240226" y="3400137"/>
                      <a:pt x="193833" y="2824716"/>
                    </a:cubicBezTo>
                    <a:cubicBezTo>
                      <a:pt x="346530" y="2622289"/>
                      <a:pt x="432402" y="2825310"/>
                      <a:pt x="82409" y="2432719"/>
                    </a:cubicBezTo>
                    <a:cubicBezTo>
                      <a:pt x="-169188" y="2150498"/>
                      <a:pt x="220843" y="2102249"/>
                      <a:pt x="379537" y="2091851"/>
                    </a:cubicBezTo>
                    <a:cubicBezTo>
                      <a:pt x="704734" y="2070536"/>
                      <a:pt x="614475" y="2024001"/>
                      <a:pt x="745138" y="1634265"/>
                    </a:cubicBezTo>
                    <a:cubicBezTo>
                      <a:pt x="834797" y="1366858"/>
                      <a:pt x="777345" y="1313174"/>
                      <a:pt x="1023698" y="1105920"/>
                    </a:cubicBezTo>
                    <a:cubicBezTo>
                      <a:pt x="1322935" y="854182"/>
                      <a:pt x="1336884" y="1117671"/>
                      <a:pt x="1283686" y="1276350"/>
                    </a:cubicBezTo>
                    <a:cubicBezTo>
                      <a:pt x="1240415" y="1405420"/>
                      <a:pt x="1591812" y="1094666"/>
                      <a:pt x="1710805" y="1174092"/>
                    </a:cubicBezTo>
                    <a:cubicBezTo>
                      <a:pt x="1802162" y="1235069"/>
                      <a:pt x="1742845" y="1379507"/>
                      <a:pt x="1766518" y="1480874"/>
                    </a:cubicBezTo>
                    <a:cubicBezTo>
                      <a:pt x="1792617" y="1592658"/>
                      <a:pt x="2229662" y="1102800"/>
                      <a:pt x="2249350" y="1071834"/>
                    </a:cubicBezTo>
                    <a:cubicBezTo>
                      <a:pt x="2317272" y="964956"/>
                      <a:pt x="1865413" y="608548"/>
                      <a:pt x="2453625" y="816181"/>
                    </a:cubicBezTo>
                    <a:cubicBezTo>
                      <a:pt x="2621271" y="875358"/>
                      <a:pt x="2366552" y="455243"/>
                      <a:pt x="2472201" y="321923"/>
                    </a:cubicBezTo>
                    <a:cubicBezTo>
                      <a:pt x="2476776" y="316140"/>
                      <a:pt x="2971108" y="407116"/>
                      <a:pt x="3122163" y="117403"/>
                    </a:cubicBezTo>
                    <a:cubicBezTo>
                      <a:pt x="3240261" y="-109117"/>
                      <a:pt x="3909165" y="63008"/>
                      <a:pt x="3997515" y="56771"/>
                    </a:cubicBezTo>
                    <a:cubicBezTo>
                      <a:pt x="4291356" y="36026"/>
                      <a:pt x="4541254" y="15185"/>
                      <a:pt x="4666053" y="244248"/>
                    </a:cubicBezTo>
                    <a:cubicBezTo>
                      <a:pt x="4692234" y="292303"/>
                      <a:pt x="5235570" y="187440"/>
                      <a:pt x="5316016" y="193118"/>
                    </a:cubicBezTo>
                    <a:cubicBezTo>
                      <a:pt x="5377408" y="197451"/>
                      <a:pt x="5657293" y="770258"/>
                      <a:pt x="5857829" y="796551"/>
                    </a:cubicBezTo>
                    <a:cubicBezTo>
                      <a:pt x="6037073" y="820056"/>
                      <a:pt x="5703595" y="1041516"/>
                      <a:pt x="6043536" y="1171505"/>
                    </a:cubicBezTo>
                    <a:cubicBezTo>
                      <a:pt x="6609941" y="1388102"/>
                      <a:pt x="6850703" y="1069089"/>
                      <a:pt x="6600649" y="1665764"/>
                    </a:cubicBezTo>
                    <a:cubicBezTo>
                      <a:pt x="6518397" y="1862026"/>
                      <a:pt x="6985922" y="1901465"/>
                      <a:pt x="7139193" y="2057761"/>
                    </a:cubicBezTo>
                    <a:cubicBezTo>
                      <a:pt x="7335528" y="2257973"/>
                      <a:pt x="7134238" y="2365567"/>
                      <a:pt x="7380613" y="2569064"/>
                    </a:cubicBezTo>
                    <a:cubicBezTo>
                      <a:pt x="7538609" y="2699565"/>
                      <a:pt x="7420273" y="3021050"/>
                      <a:pt x="7436318" y="3131498"/>
                    </a:cubicBezTo>
                    <a:cubicBezTo>
                      <a:pt x="7490621" y="3505286"/>
                      <a:pt x="7205377" y="3525142"/>
                      <a:pt x="6897781" y="3438277"/>
                    </a:cubicBezTo>
                    <a:cubicBezTo>
                      <a:pt x="6599037" y="3353913"/>
                      <a:pt x="6445885" y="3485040"/>
                      <a:pt x="6192098" y="3582649"/>
                    </a:cubicBezTo>
                    <a:cubicBezTo>
                      <a:pt x="6081501" y="3613656"/>
                      <a:pt x="5731589" y="3362419"/>
                      <a:pt x="5412134" y="3472363"/>
                    </a:cubicBezTo>
                    <a:cubicBezTo>
                      <a:pt x="5083000" y="3582649"/>
                      <a:pt x="5142168" y="2996689"/>
                      <a:pt x="5189291" y="2892889"/>
                    </a:cubicBezTo>
                    <a:cubicBezTo>
                      <a:pt x="5292201" y="2666223"/>
                      <a:pt x="4893957" y="2481794"/>
                      <a:pt x="4780740" y="2415676"/>
                    </a:cubicBezTo>
                    <a:cubicBezTo>
                      <a:pt x="4455673" y="2225823"/>
                      <a:pt x="4567024" y="2177732"/>
                      <a:pt x="4093633" y="2211152"/>
                    </a:cubicBezTo>
                    <a:cubicBezTo>
                      <a:pt x="3779649" y="2233323"/>
                      <a:pt x="3638430" y="2273574"/>
                      <a:pt x="3480807" y="2500888"/>
                    </a:cubicBezTo>
                    <a:cubicBezTo>
                      <a:pt x="3353724" y="2684175"/>
                      <a:pt x="3140687" y="2747545"/>
                      <a:pt x="3035113" y="2892889"/>
                    </a:cubicBezTo>
                    <a:cubicBezTo>
                      <a:pt x="2935755" y="3029680"/>
                      <a:pt x="2821322" y="3106072"/>
                      <a:pt x="2719419" y="3165581"/>
                    </a:cubicBezTo>
                    <a:lnTo>
                      <a:pt x="2719419" y="3131498"/>
                    </a:lnTo>
                    <a:close/>
                  </a:path>
                </a:pathLst>
              </a:custGeom>
              <a:solidFill>
                <a:srgbClr val="D0E1B1"/>
              </a:solidFill>
              <a:ln w="7600" cap="flat">
                <a:noFill/>
                <a:miter/>
              </a:ln>
            </p:spPr>
          </p:sp>
          <p:sp>
            <p:nvSpPr>
              <p:cNvPr id="83" name="任意多边形 139">
                <a:extLst>
                  <a:ext uri="{FF2B5EF4-FFF2-40B4-BE49-F238E27FC236}">
                    <a16:creationId xmlns:a16="http://schemas.microsoft.com/office/drawing/2014/main" id="{3B0C64F8-EEBC-4F5A-E923-27570019AAE2}"/>
                  </a:ext>
                </a:extLst>
              </p:cNvPr>
              <p:cNvSpPr/>
              <p:nvPr/>
            </p:nvSpPr>
            <p:spPr>
              <a:xfrm>
                <a:off x="-2157857" y="3873904"/>
                <a:ext cx="1835837" cy="1209903"/>
              </a:xfrm>
              <a:custGeom>
                <a:avLst/>
                <a:gdLst/>
                <a:ahLst/>
                <a:cxnLst/>
                <a:rect l="l" t="t" r="r" b="b"/>
                <a:pathLst>
                  <a:path w="1835837" h="1209903">
                    <a:moveTo>
                      <a:pt x="0" y="975689"/>
                    </a:moveTo>
                    <a:cubicBezTo>
                      <a:pt x="77975" y="774305"/>
                      <a:pt x="545148" y="1138095"/>
                      <a:pt x="772189" y="732508"/>
                    </a:cubicBezTo>
                    <a:cubicBezTo>
                      <a:pt x="870173" y="557470"/>
                      <a:pt x="652319" y="358066"/>
                      <a:pt x="1069319" y="613204"/>
                    </a:cubicBezTo>
                    <a:cubicBezTo>
                      <a:pt x="1401309" y="816329"/>
                      <a:pt x="1329308" y="359324"/>
                      <a:pt x="1329308" y="340511"/>
                    </a:cubicBezTo>
                    <a:cubicBezTo>
                      <a:pt x="1329308" y="48174"/>
                      <a:pt x="1465046" y="22836"/>
                      <a:pt x="1793571" y="0"/>
                    </a:cubicBezTo>
                    <a:cubicBezTo>
                      <a:pt x="1943872" y="-10968"/>
                      <a:pt x="1645009" y="253296"/>
                      <a:pt x="1645009" y="391641"/>
                    </a:cubicBezTo>
                    <a:cubicBezTo>
                      <a:pt x="1645009" y="634626"/>
                      <a:pt x="1589244" y="630284"/>
                      <a:pt x="1366449" y="783639"/>
                    </a:cubicBezTo>
                    <a:cubicBezTo>
                      <a:pt x="1148490" y="933665"/>
                      <a:pt x="1043572" y="988160"/>
                      <a:pt x="790760" y="988160"/>
                    </a:cubicBezTo>
                    <a:cubicBezTo>
                      <a:pt x="663090" y="988160"/>
                      <a:pt x="394689" y="1184363"/>
                      <a:pt x="215072" y="1209903"/>
                    </a:cubicBezTo>
                    <a:cubicBezTo>
                      <a:pt x="165743" y="1216685"/>
                      <a:pt x="-16577" y="1018854"/>
                      <a:pt x="0" y="975689"/>
                    </a:cubicBez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4" name="任意多边形 140">
                <a:extLst>
                  <a:ext uri="{FF2B5EF4-FFF2-40B4-BE49-F238E27FC236}">
                    <a16:creationId xmlns:a16="http://schemas.microsoft.com/office/drawing/2014/main" id="{A40A9CD9-86DD-F4C9-A7D9-5F6289AF707D}"/>
                  </a:ext>
                </a:extLst>
              </p:cNvPr>
              <p:cNvSpPr/>
              <p:nvPr/>
            </p:nvSpPr>
            <p:spPr>
              <a:xfrm>
                <a:off x="-1074115" y="2278254"/>
                <a:ext cx="2291090" cy="2053898"/>
              </a:xfrm>
              <a:custGeom>
                <a:avLst/>
                <a:gdLst/>
                <a:ahLst/>
                <a:cxnLst/>
                <a:rect l="l" t="t" r="r" b="b"/>
                <a:pathLst>
                  <a:path w="2291090" h="2053898">
                    <a:moveTo>
                      <a:pt x="1397482" y="78158"/>
                    </a:moveTo>
                    <a:cubicBezTo>
                      <a:pt x="1231536" y="239264"/>
                      <a:pt x="754172" y="604786"/>
                      <a:pt x="1007498" y="879552"/>
                    </a:cubicBezTo>
                    <a:cubicBezTo>
                      <a:pt x="1180113" y="1066502"/>
                      <a:pt x="899521" y="1177400"/>
                      <a:pt x="1267488" y="1203377"/>
                    </a:cubicBezTo>
                    <a:cubicBezTo>
                      <a:pt x="1646262" y="1230119"/>
                      <a:pt x="1885719" y="997759"/>
                      <a:pt x="2251733" y="1101118"/>
                    </a:cubicBezTo>
                    <a:cubicBezTo>
                      <a:pt x="2440382" y="1154398"/>
                      <a:pt x="1894323" y="1296981"/>
                      <a:pt x="1806036" y="1459028"/>
                    </a:cubicBezTo>
                    <a:cubicBezTo>
                      <a:pt x="1722959" y="1611518"/>
                      <a:pt x="1470900" y="1752734"/>
                      <a:pt x="1304631" y="1919201"/>
                    </a:cubicBezTo>
                    <a:cubicBezTo>
                      <a:pt x="1052714" y="2171437"/>
                      <a:pt x="885178" y="2036927"/>
                      <a:pt x="970360" y="1782851"/>
                    </a:cubicBezTo>
                    <a:cubicBezTo>
                      <a:pt x="1040409" y="1573911"/>
                      <a:pt x="561953" y="1540852"/>
                      <a:pt x="450382" y="1527200"/>
                    </a:cubicBezTo>
                    <a:cubicBezTo>
                      <a:pt x="202498" y="1496868"/>
                      <a:pt x="174937" y="1422479"/>
                      <a:pt x="41826" y="1254508"/>
                    </a:cubicBezTo>
                    <a:cubicBezTo>
                      <a:pt x="-90817" y="1087124"/>
                      <a:pt x="113152" y="1174724"/>
                      <a:pt x="357529" y="1066502"/>
                    </a:cubicBezTo>
                    <a:cubicBezTo>
                      <a:pt x="429557" y="1034604"/>
                      <a:pt x="643514" y="727738"/>
                      <a:pt x="784653" y="657988"/>
                    </a:cubicBezTo>
                    <a:cubicBezTo>
                      <a:pt x="858190" y="621650"/>
                      <a:pt x="900639" y="174703"/>
                      <a:pt x="1139517" y="83354"/>
                    </a:cubicBezTo>
                    <a:cubicBezTo>
                      <a:pt x="1183033" y="66713"/>
                      <a:pt x="1336850" y="14881"/>
                      <a:pt x="1380181" y="0"/>
                    </a:cubicBezTo>
                    <a:lnTo>
                      <a:pt x="1397482" y="78158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5" name="任意多边形 141">
                <a:extLst>
                  <a:ext uri="{FF2B5EF4-FFF2-40B4-BE49-F238E27FC236}">
                    <a16:creationId xmlns:a16="http://schemas.microsoft.com/office/drawing/2014/main" id="{A441A3F4-0DD2-76B2-84B2-06575BB5BA83}"/>
                  </a:ext>
                </a:extLst>
              </p:cNvPr>
              <p:cNvSpPr/>
              <p:nvPr/>
            </p:nvSpPr>
            <p:spPr>
              <a:xfrm>
                <a:off x="1540390" y="2530731"/>
                <a:ext cx="1375000" cy="806966"/>
              </a:xfrm>
              <a:custGeom>
                <a:avLst/>
                <a:gdLst/>
                <a:ahLst/>
                <a:cxnLst/>
                <a:rect l="l" t="t" r="r" b="b"/>
                <a:pathLst>
                  <a:path w="1375000" h="806966">
                    <a:moveTo>
                      <a:pt x="8640" y="218565"/>
                    </a:moveTo>
                    <a:cubicBezTo>
                      <a:pt x="167197" y="201162"/>
                      <a:pt x="-188099" y="648788"/>
                      <a:pt x="157205" y="575943"/>
                    </a:cubicBezTo>
                    <a:cubicBezTo>
                      <a:pt x="301685" y="545463"/>
                      <a:pt x="459956" y="864463"/>
                      <a:pt x="732889" y="797771"/>
                    </a:cubicBezTo>
                    <a:cubicBezTo>
                      <a:pt x="1526242" y="603929"/>
                      <a:pt x="1629407" y="382789"/>
                      <a:pt x="788604" y="610029"/>
                    </a:cubicBezTo>
                    <a:cubicBezTo>
                      <a:pt x="690992" y="636410"/>
                      <a:pt x="488326" y="731266"/>
                      <a:pt x="287200" y="388465"/>
                    </a:cubicBezTo>
                    <a:cubicBezTo>
                      <a:pt x="275405" y="368365"/>
                      <a:pt x="400782" y="-58687"/>
                      <a:pt x="209667" y="6828"/>
                    </a:cubicBezTo>
                    <a:lnTo>
                      <a:pt x="8640" y="218565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6" name="任意多边形 142">
                <a:extLst>
                  <a:ext uri="{FF2B5EF4-FFF2-40B4-BE49-F238E27FC236}">
                    <a16:creationId xmlns:a16="http://schemas.microsoft.com/office/drawing/2014/main" id="{B2A9CF4D-9CFE-F0A6-B064-3B2C223C86E7}"/>
                  </a:ext>
                </a:extLst>
              </p:cNvPr>
              <p:cNvSpPr/>
              <p:nvPr/>
            </p:nvSpPr>
            <p:spPr>
              <a:xfrm>
                <a:off x="1958333" y="3731659"/>
                <a:ext cx="1598317" cy="1152762"/>
              </a:xfrm>
              <a:custGeom>
                <a:avLst/>
                <a:gdLst/>
                <a:ahLst/>
                <a:cxnLst/>
                <a:rect l="l" t="t" r="r" b="b"/>
                <a:pathLst>
                  <a:path w="1598317" h="1152762">
                    <a:moveTo>
                      <a:pt x="131658" y="65619"/>
                    </a:moveTo>
                    <a:cubicBezTo>
                      <a:pt x="14229" y="-134526"/>
                      <a:pt x="550757" y="195308"/>
                      <a:pt x="779394" y="107879"/>
                    </a:cubicBezTo>
                    <a:cubicBezTo>
                      <a:pt x="1003943" y="22013"/>
                      <a:pt x="1065467" y="181273"/>
                      <a:pt x="1169374" y="312400"/>
                    </a:cubicBezTo>
                    <a:cubicBezTo>
                      <a:pt x="1374802" y="571631"/>
                      <a:pt x="1567368" y="271551"/>
                      <a:pt x="1598317" y="619180"/>
                    </a:cubicBezTo>
                    <a:cubicBezTo>
                      <a:pt x="1613757" y="825056"/>
                      <a:pt x="1109914" y="582949"/>
                      <a:pt x="927959" y="704398"/>
                    </a:cubicBezTo>
                    <a:cubicBezTo>
                      <a:pt x="924207" y="706900"/>
                      <a:pt x="1379118" y="957597"/>
                      <a:pt x="959833" y="1040056"/>
                    </a:cubicBezTo>
                    <a:cubicBezTo>
                      <a:pt x="820746" y="1067407"/>
                      <a:pt x="526890" y="806794"/>
                      <a:pt x="667967" y="1130481"/>
                    </a:cubicBezTo>
                    <a:cubicBezTo>
                      <a:pt x="716300" y="1241380"/>
                      <a:pt x="430962" y="907424"/>
                      <a:pt x="500832" y="806658"/>
                    </a:cubicBezTo>
                    <a:cubicBezTo>
                      <a:pt x="678991" y="549716"/>
                      <a:pt x="789459" y="532276"/>
                      <a:pt x="407975" y="397617"/>
                    </a:cubicBezTo>
                    <a:cubicBezTo>
                      <a:pt x="184960" y="318894"/>
                      <a:pt x="158022" y="291336"/>
                      <a:pt x="0" y="159009"/>
                    </a:cubicBezTo>
                    <a:lnTo>
                      <a:pt x="131658" y="65619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7" name="任意多边形 143">
                <a:extLst>
                  <a:ext uri="{FF2B5EF4-FFF2-40B4-BE49-F238E27FC236}">
                    <a16:creationId xmlns:a16="http://schemas.microsoft.com/office/drawing/2014/main" id="{5768F2B8-516E-A171-14B0-C838EC8D09F4}"/>
                  </a:ext>
                </a:extLst>
              </p:cNvPr>
              <p:cNvSpPr/>
              <p:nvPr/>
            </p:nvSpPr>
            <p:spPr>
              <a:xfrm>
                <a:off x="3801363" y="3688473"/>
                <a:ext cx="695751" cy="543608"/>
              </a:xfrm>
              <a:custGeom>
                <a:avLst/>
                <a:gdLst/>
                <a:ahLst/>
                <a:cxnLst/>
                <a:rect l="l" t="t" r="r" b="b"/>
                <a:pathLst>
                  <a:path w="695751" h="543608">
                    <a:moveTo>
                      <a:pt x="43904" y="173939"/>
                    </a:moveTo>
                    <a:cubicBezTo>
                      <a:pt x="-58989" y="268368"/>
                      <a:pt x="121765" y="407806"/>
                      <a:pt x="31860" y="458019"/>
                    </a:cubicBezTo>
                    <a:cubicBezTo>
                      <a:pt x="-139407" y="553683"/>
                      <a:pt x="426222" y="529125"/>
                      <a:pt x="626121" y="543608"/>
                    </a:cubicBezTo>
                    <a:cubicBezTo>
                      <a:pt x="824876" y="557266"/>
                      <a:pt x="547224" y="169849"/>
                      <a:pt x="426133" y="24525"/>
                    </a:cubicBezTo>
                    <a:cubicBezTo>
                      <a:pt x="334115" y="-85912"/>
                      <a:pt x="496919" y="206421"/>
                      <a:pt x="327035" y="310361"/>
                    </a:cubicBezTo>
                    <a:lnTo>
                      <a:pt x="43904" y="173939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  <p:sp>
            <p:nvSpPr>
              <p:cNvPr id="88" name="任意多边形 144">
                <a:extLst>
                  <a:ext uri="{FF2B5EF4-FFF2-40B4-BE49-F238E27FC236}">
                    <a16:creationId xmlns:a16="http://schemas.microsoft.com/office/drawing/2014/main" id="{DE15C2DD-8196-AF00-5293-1B0446D38CEF}"/>
                  </a:ext>
                </a:extLst>
              </p:cNvPr>
              <p:cNvSpPr/>
              <p:nvPr/>
            </p:nvSpPr>
            <p:spPr>
              <a:xfrm>
                <a:off x="2978617" y="4378852"/>
                <a:ext cx="1589192" cy="697075"/>
              </a:xfrm>
              <a:custGeom>
                <a:avLst/>
                <a:gdLst/>
                <a:ahLst/>
                <a:cxnLst/>
                <a:rect l="l" t="t" r="r" b="b"/>
                <a:pathLst>
                  <a:path w="1589192" h="697075">
                    <a:moveTo>
                      <a:pt x="1589192" y="113523"/>
                    </a:moveTo>
                    <a:cubicBezTo>
                      <a:pt x="1545667" y="-70465"/>
                      <a:pt x="935354" y="213112"/>
                      <a:pt x="854595" y="40160"/>
                    </a:cubicBezTo>
                    <a:cubicBezTo>
                      <a:pt x="782916" y="-113329"/>
                      <a:pt x="494688" y="217078"/>
                      <a:pt x="408895" y="295812"/>
                    </a:cubicBezTo>
                    <a:cubicBezTo>
                      <a:pt x="194048" y="492990"/>
                      <a:pt x="-73937" y="431985"/>
                      <a:pt x="18917" y="534419"/>
                    </a:cubicBezTo>
                    <a:cubicBezTo>
                      <a:pt x="349916" y="899569"/>
                      <a:pt x="559401" y="540169"/>
                      <a:pt x="824167" y="509795"/>
                    </a:cubicBezTo>
                    <a:cubicBezTo>
                      <a:pt x="1052899" y="483555"/>
                      <a:pt x="1247493" y="645894"/>
                      <a:pt x="1447061" y="561766"/>
                    </a:cubicBezTo>
                    <a:lnTo>
                      <a:pt x="1589192" y="113523"/>
                    </a:lnTo>
                    <a:close/>
                  </a:path>
                </a:pathLst>
              </a:custGeom>
              <a:solidFill>
                <a:srgbClr val="9DBE78"/>
              </a:solidFill>
              <a:ln w="7600" cap="flat">
                <a:noFill/>
                <a:miter/>
              </a:ln>
            </p:spPr>
          </p:sp>
        </p:grpSp>
        <p:grpSp>
          <p:nvGrpSpPr>
            <p:cNvPr id="7" name="文本框 9">
              <a:extLst>
                <a:ext uri="{FF2B5EF4-FFF2-40B4-BE49-F238E27FC236}">
                  <a16:creationId xmlns:a16="http://schemas.microsoft.com/office/drawing/2014/main" id="{3760C8A9-3938-A804-F96B-2EB19D3789A7}"/>
                </a:ext>
              </a:extLst>
            </p:cNvPr>
            <p:cNvGrpSpPr/>
            <p:nvPr/>
          </p:nvGrpSpPr>
          <p:grpSpPr>
            <a:xfrm>
              <a:off x="-3199000" y="1183200"/>
              <a:ext cx="889200" cy="539600"/>
              <a:chOff x="-3199000" y="1183200"/>
              <a:chExt cx="889200" cy="539600"/>
            </a:xfrm>
          </p:grpSpPr>
          <p:sp>
            <p:nvSpPr>
              <p:cNvPr id="78" name="Multi-Style Rectangle">
                <a:extLst>
                  <a:ext uri="{FF2B5EF4-FFF2-40B4-BE49-F238E27FC236}">
                    <a16:creationId xmlns:a16="http://schemas.microsoft.com/office/drawing/2014/main" id="{EAA95B1D-E940-12C1-EFC9-1C10A6F25EA6}"/>
                  </a:ext>
                </a:extLst>
              </p:cNvPr>
              <p:cNvSpPr/>
              <p:nvPr/>
            </p:nvSpPr>
            <p:spPr>
              <a:xfrm>
                <a:off x="-31990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5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R&amp;B;</a:t>
                </a:r>
              </a:p>
            </p:txBody>
          </p:sp>
          <p:sp>
            <p:nvSpPr>
              <p:cNvPr id="79" name="任意多边形 399">
                <a:extLst>
                  <a:ext uri="{FF2B5EF4-FFF2-40B4-BE49-F238E27FC236}">
                    <a16:creationId xmlns:a16="http://schemas.microsoft.com/office/drawing/2014/main" id="{3439F7E2-A003-43A4-62DE-422D469ADB46}"/>
                  </a:ext>
                </a:extLst>
              </p:cNvPr>
              <p:cNvSpPr/>
              <p:nvPr/>
            </p:nvSpPr>
            <p:spPr>
              <a:xfrm>
                <a:off x="-31990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5"/>
                      <a:pt x="869295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5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Rufus Thomas</a:t>
                </a:r>
              </a:p>
            </p:txBody>
          </p:sp>
        </p:grpSp>
        <p:grpSp>
          <p:nvGrpSpPr>
            <p:cNvPr id="8" name="文本框 9">
              <a:extLst>
                <a:ext uri="{FF2B5EF4-FFF2-40B4-BE49-F238E27FC236}">
                  <a16:creationId xmlns:a16="http://schemas.microsoft.com/office/drawing/2014/main" id="{F56416C5-E94E-249A-303F-510517FC0F19}"/>
                </a:ext>
              </a:extLst>
            </p:cNvPr>
            <p:cNvGrpSpPr/>
            <p:nvPr/>
          </p:nvGrpSpPr>
          <p:grpSpPr>
            <a:xfrm>
              <a:off x="-2024800" y="1183200"/>
              <a:ext cx="889200" cy="539600"/>
              <a:chOff x="-2024800" y="1183200"/>
              <a:chExt cx="889200" cy="539600"/>
            </a:xfrm>
          </p:grpSpPr>
          <p:sp>
            <p:nvSpPr>
              <p:cNvPr id="76" name="Multi-Style Rectangle">
                <a:extLst>
                  <a:ext uri="{FF2B5EF4-FFF2-40B4-BE49-F238E27FC236}">
                    <a16:creationId xmlns:a16="http://schemas.microsoft.com/office/drawing/2014/main" id="{C293F1B9-E24F-F07A-93CC-752717AED19B}"/>
                  </a:ext>
                </a:extLst>
              </p:cNvPr>
              <p:cNvSpPr/>
              <p:nvPr/>
            </p:nvSpPr>
            <p:spPr>
              <a:xfrm>
                <a:off x="-20248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Blues</a:t>
                </a:r>
              </a:p>
            </p:txBody>
          </p:sp>
          <p:sp>
            <p:nvSpPr>
              <p:cNvPr id="77" name="任意多边形 402">
                <a:extLst>
                  <a:ext uri="{FF2B5EF4-FFF2-40B4-BE49-F238E27FC236}">
                    <a16:creationId xmlns:a16="http://schemas.microsoft.com/office/drawing/2014/main" id="{019F39BF-7783-DF73-2AD7-A7BABCBCE0A4}"/>
                  </a:ext>
                </a:extLst>
              </p:cNvPr>
              <p:cNvSpPr/>
              <p:nvPr/>
            </p:nvSpPr>
            <p:spPr>
              <a:xfrm>
                <a:off x="-20248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Howlin' Wolf</a:t>
                </a:r>
              </a:p>
            </p:txBody>
          </p:sp>
        </p:grpSp>
        <p:grpSp>
          <p:nvGrpSpPr>
            <p:cNvPr id="9" name="文本框 9">
              <a:extLst>
                <a:ext uri="{FF2B5EF4-FFF2-40B4-BE49-F238E27FC236}">
                  <a16:creationId xmlns:a16="http://schemas.microsoft.com/office/drawing/2014/main" id="{7F61EA70-25C7-33B8-B5A6-CEC565128390}"/>
                </a:ext>
              </a:extLst>
            </p:cNvPr>
            <p:cNvGrpSpPr/>
            <p:nvPr/>
          </p:nvGrpSpPr>
          <p:grpSpPr>
            <a:xfrm>
              <a:off x="-850600" y="1183200"/>
              <a:ext cx="889200" cy="539600"/>
              <a:chOff x="-850600" y="1183200"/>
              <a:chExt cx="889200" cy="539600"/>
            </a:xfrm>
          </p:grpSpPr>
          <p:sp>
            <p:nvSpPr>
              <p:cNvPr id="74" name="Multi-Style Rectangle">
                <a:extLst>
                  <a:ext uri="{FF2B5EF4-FFF2-40B4-BE49-F238E27FC236}">
                    <a16:creationId xmlns:a16="http://schemas.microsoft.com/office/drawing/2014/main" id="{618E8174-9A01-AA38-3E61-97F0F23754EB}"/>
                  </a:ext>
                </a:extLst>
              </p:cNvPr>
              <p:cNvSpPr/>
              <p:nvPr/>
            </p:nvSpPr>
            <p:spPr>
              <a:xfrm>
                <a:off x="-8506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Country</a:t>
                </a:r>
              </a:p>
            </p:txBody>
          </p:sp>
          <p:sp>
            <p:nvSpPr>
              <p:cNvPr id="75" name="任意多边形 405">
                <a:extLst>
                  <a:ext uri="{FF2B5EF4-FFF2-40B4-BE49-F238E27FC236}">
                    <a16:creationId xmlns:a16="http://schemas.microsoft.com/office/drawing/2014/main" id="{A61AA67C-8DE9-D40B-7D60-44EB655C99FD}"/>
                  </a:ext>
                </a:extLst>
              </p:cNvPr>
              <p:cNvSpPr/>
              <p:nvPr/>
            </p:nvSpPr>
            <p:spPr>
              <a:xfrm>
                <a:off x="-8506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Hank Williams</a:t>
                </a:r>
              </a:p>
            </p:txBody>
          </p:sp>
        </p:grpSp>
        <p:grpSp>
          <p:nvGrpSpPr>
            <p:cNvPr id="10" name="文本框 9">
              <a:extLst>
                <a:ext uri="{FF2B5EF4-FFF2-40B4-BE49-F238E27FC236}">
                  <a16:creationId xmlns:a16="http://schemas.microsoft.com/office/drawing/2014/main" id="{2BF02DEC-DDA2-BAE3-0A24-293495D78368}"/>
                </a:ext>
              </a:extLst>
            </p:cNvPr>
            <p:cNvGrpSpPr/>
            <p:nvPr/>
          </p:nvGrpSpPr>
          <p:grpSpPr>
            <a:xfrm>
              <a:off x="331200" y="1183200"/>
              <a:ext cx="889200" cy="539600"/>
              <a:chOff x="331200" y="1183200"/>
              <a:chExt cx="889200" cy="539600"/>
            </a:xfrm>
          </p:grpSpPr>
          <p:sp>
            <p:nvSpPr>
              <p:cNvPr id="72" name="Multi-Style Rectangle">
                <a:extLst>
                  <a:ext uri="{FF2B5EF4-FFF2-40B4-BE49-F238E27FC236}">
                    <a16:creationId xmlns:a16="http://schemas.microsoft.com/office/drawing/2014/main" id="{DA534054-64C7-D272-3F8A-6C8C5F7B93A6}"/>
                  </a:ext>
                </a:extLst>
              </p:cNvPr>
              <p:cNvSpPr/>
              <p:nvPr/>
            </p:nvSpPr>
            <p:spPr>
              <a:xfrm>
                <a:off x="3312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International</a:t>
                </a:r>
              </a:p>
            </p:txBody>
          </p:sp>
          <p:sp>
            <p:nvSpPr>
              <p:cNvPr id="73" name="任意多边形 408">
                <a:extLst>
                  <a:ext uri="{FF2B5EF4-FFF2-40B4-BE49-F238E27FC236}">
                    <a16:creationId xmlns:a16="http://schemas.microsoft.com/office/drawing/2014/main" id="{B403B688-FB2D-939C-C877-82C8810D2BCC}"/>
                  </a:ext>
                </a:extLst>
              </p:cNvPr>
              <p:cNvSpPr/>
              <p:nvPr/>
            </p:nvSpPr>
            <p:spPr>
              <a:xfrm>
                <a:off x="3312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Ravi Shankar</a:t>
                </a:r>
              </a:p>
            </p:txBody>
          </p:sp>
        </p:grpSp>
        <p:grpSp>
          <p:nvGrpSpPr>
            <p:cNvPr id="11" name="文本框 9">
              <a:extLst>
                <a:ext uri="{FF2B5EF4-FFF2-40B4-BE49-F238E27FC236}">
                  <a16:creationId xmlns:a16="http://schemas.microsoft.com/office/drawing/2014/main" id="{C323835B-F687-5D99-C792-F87CA88234F7}"/>
                </a:ext>
              </a:extLst>
            </p:cNvPr>
            <p:cNvGrpSpPr/>
            <p:nvPr/>
          </p:nvGrpSpPr>
          <p:grpSpPr>
            <a:xfrm>
              <a:off x="1513000" y="1183200"/>
              <a:ext cx="889200" cy="539600"/>
              <a:chOff x="1513000" y="1183200"/>
              <a:chExt cx="889200" cy="539600"/>
            </a:xfrm>
          </p:grpSpPr>
          <p:sp>
            <p:nvSpPr>
              <p:cNvPr id="70" name="Multi-Style Rectangle">
                <a:extLst>
                  <a:ext uri="{FF2B5EF4-FFF2-40B4-BE49-F238E27FC236}">
                    <a16:creationId xmlns:a16="http://schemas.microsoft.com/office/drawing/2014/main" id="{F88CB13E-899F-1832-30F6-D424E0F7B75C}"/>
                  </a:ext>
                </a:extLst>
              </p:cNvPr>
              <p:cNvSpPr/>
              <p:nvPr/>
            </p:nvSpPr>
            <p:spPr>
              <a:xfrm>
                <a:off x="15130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Latin</a:t>
                </a:r>
              </a:p>
            </p:txBody>
          </p:sp>
          <p:sp>
            <p:nvSpPr>
              <p:cNvPr id="71" name="任意多边形 411">
                <a:extLst>
                  <a:ext uri="{FF2B5EF4-FFF2-40B4-BE49-F238E27FC236}">
                    <a16:creationId xmlns:a16="http://schemas.microsoft.com/office/drawing/2014/main" id="{F654221B-2E04-D523-3062-6BE400A83EC3}"/>
                  </a:ext>
                </a:extLst>
              </p:cNvPr>
              <p:cNvSpPr/>
              <p:nvPr/>
            </p:nvSpPr>
            <p:spPr>
              <a:xfrm>
                <a:off x="15130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Cachao</a:t>
                </a:r>
              </a:p>
            </p:txBody>
          </p:sp>
        </p:grpSp>
        <p:grpSp>
          <p:nvGrpSpPr>
            <p:cNvPr id="12" name="文本框 9">
              <a:extLst>
                <a:ext uri="{FF2B5EF4-FFF2-40B4-BE49-F238E27FC236}">
                  <a16:creationId xmlns:a16="http://schemas.microsoft.com/office/drawing/2014/main" id="{CB07B431-ED7F-3040-7BE5-449D488D2A23}"/>
                </a:ext>
              </a:extLst>
            </p:cNvPr>
            <p:cNvGrpSpPr/>
            <p:nvPr/>
          </p:nvGrpSpPr>
          <p:grpSpPr>
            <a:xfrm>
              <a:off x="2694800" y="1183200"/>
              <a:ext cx="889200" cy="539600"/>
              <a:chOff x="2694800" y="1183200"/>
              <a:chExt cx="889200" cy="539600"/>
            </a:xfrm>
          </p:grpSpPr>
          <p:sp>
            <p:nvSpPr>
              <p:cNvPr id="68" name="Multi-Style Rectangle">
                <a:extLst>
                  <a:ext uri="{FF2B5EF4-FFF2-40B4-BE49-F238E27FC236}">
                    <a16:creationId xmlns:a16="http://schemas.microsoft.com/office/drawing/2014/main" id="{E2A846CB-9919-24E6-DC7E-91E6E510960D}"/>
                  </a:ext>
                </a:extLst>
              </p:cNvPr>
              <p:cNvSpPr/>
              <p:nvPr/>
            </p:nvSpPr>
            <p:spPr>
              <a:xfrm>
                <a:off x="26948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Religious</a:t>
                </a:r>
              </a:p>
            </p:txBody>
          </p:sp>
          <p:sp>
            <p:nvSpPr>
              <p:cNvPr id="69" name="任意多边形 414">
                <a:extLst>
                  <a:ext uri="{FF2B5EF4-FFF2-40B4-BE49-F238E27FC236}">
                    <a16:creationId xmlns:a16="http://schemas.microsoft.com/office/drawing/2014/main" id="{EF396900-CAB0-6DA9-5FA0-E65F1825DCB9}"/>
                  </a:ext>
                </a:extLst>
              </p:cNvPr>
              <p:cNvSpPr/>
              <p:nvPr/>
            </p:nvSpPr>
            <p:spPr>
              <a:xfrm>
                <a:off x="26948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Sister Rosetta Tharpe</a:t>
                </a:r>
              </a:p>
            </p:txBody>
          </p:sp>
        </p:grpSp>
        <p:grpSp>
          <p:nvGrpSpPr>
            <p:cNvPr id="13" name="文本框 9">
              <a:extLst>
                <a:ext uri="{FF2B5EF4-FFF2-40B4-BE49-F238E27FC236}">
                  <a16:creationId xmlns:a16="http://schemas.microsoft.com/office/drawing/2014/main" id="{A6A89325-F877-C135-7B38-0E8C8E122DD2}"/>
                </a:ext>
              </a:extLst>
            </p:cNvPr>
            <p:cNvGrpSpPr/>
            <p:nvPr/>
          </p:nvGrpSpPr>
          <p:grpSpPr>
            <a:xfrm>
              <a:off x="3876600" y="1183200"/>
              <a:ext cx="889200" cy="539600"/>
              <a:chOff x="3876600" y="1183200"/>
              <a:chExt cx="889200" cy="539600"/>
            </a:xfrm>
          </p:grpSpPr>
          <p:sp>
            <p:nvSpPr>
              <p:cNvPr id="66" name="Multi-Style Rectangle">
                <a:extLst>
                  <a:ext uri="{FF2B5EF4-FFF2-40B4-BE49-F238E27FC236}">
                    <a16:creationId xmlns:a16="http://schemas.microsoft.com/office/drawing/2014/main" id="{96BC1A69-94D8-5D25-57A8-EADBE9D1EEB8}"/>
                  </a:ext>
                </a:extLst>
              </p:cNvPr>
              <p:cNvSpPr/>
              <p:nvPr/>
            </p:nvSpPr>
            <p:spPr>
              <a:xfrm>
                <a:off x="3876600" y="1183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Vocal</a:t>
                </a:r>
              </a:p>
            </p:txBody>
          </p:sp>
          <p:sp>
            <p:nvSpPr>
              <p:cNvPr id="67" name="任意多边形 417">
                <a:extLst>
                  <a:ext uri="{FF2B5EF4-FFF2-40B4-BE49-F238E27FC236}">
                    <a16:creationId xmlns:a16="http://schemas.microsoft.com/office/drawing/2014/main" id="{FCA967A5-A7FB-AC10-8BC2-134C128D2B59}"/>
                  </a:ext>
                </a:extLst>
              </p:cNvPr>
              <p:cNvSpPr/>
              <p:nvPr/>
            </p:nvSpPr>
            <p:spPr>
              <a:xfrm>
                <a:off x="3876600" y="1472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Billie Holiday</a:t>
                </a:r>
              </a:p>
            </p:txBody>
          </p:sp>
        </p:grpSp>
        <p:grpSp>
          <p:nvGrpSpPr>
            <p:cNvPr id="14" name="文本框 9">
              <a:extLst>
                <a:ext uri="{FF2B5EF4-FFF2-40B4-BE49-F238E27FC236}">
                  <a16:creationId xmlns:a16="http://schemas.microsoft.com/office/drawing/2014/main" id="{5BEC6525-ECC2-B375-6FC6-F4C03F9B92B7}"/>
                </a:ext>
              </a:extLst>
            </p:cNvPr>
            <p:cNvGrpSpPr/>
            <p:nvPr/>
          </p:nvGrpSpPr>
          <p:grpSpPr>
            <a:xfrm>
              <a:off x="-2758208" y="1878600"/>
              <a:ext cx="889200" cy="539600"/>
              <a:chOff x="-2758208" y="1878600"/>
              <a:chExt cx="889200" cy="539600"/>
            </a:xfrm>
          </p:grpSpPr>
          <p:sp>
            <p:nvSpPr>
              <p:cNvPr id="64" name="Multi-Style Rectangle">
                <a:extLst>
                  <a:ext uri="{FF2B5EF4-FFF2-40B4-BE49-F238E27FC236}">
                    <a16:creationId xmlns:a16="http://schemas.microsoft.com/office/drawing/2014/main" id="{D284A82C-2642-124F-EEA8-BB12AE08DB54}"/>
                  </a:ext>
                </a:extLst>
              </p:cNvPr>
              <p:cNvSpPr/>
              <p:nvPr/>
            </p:nvSpPr>
            <p:spPr>
              <a:xfrm>
                <a:off x="-2758208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Folk</a:t>
                </a:r>
              </a:p>
            </p:txBody>
          </p:sp>
          <p:sp>
            <p:nvSpPr>
              <p:cNvPr id="65" name="任意多边形 420">
                <a:extLst>
                  <a:ext uri="{FF2B5EF4-FFF2-40B4-BE49-F238E27FC236}">
                    <a16:creationId xmlns:a16="http://schemas.microsoft.com/office/drawing/2014/main" id="{FA839036-C01F-52A5-F77B-8DFD0985DA37}"/>
                  </a:ext>
                </a:extLst>
              </p:cNvPr>
              <p:cNvSpPr/>
              <p:nvPr/>
            </p:nvSpPr>
            <p:spPr>
              <a:xfrm>
                <a:off x="-2758208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Woody Guthrie</a:t>
                </a:r>
              </a:p>
            </p:txBody>
          </p:sp>
        </p:grpSp>
        <p:grpSp>
          <p:nvGrpSpPr>
            <p:cNvPr id="15" name="文本框 9">
              <a:extLst>
                <a:ext uri="{FF2B5EF4-FFF2-40B4-BE49-F238E27FC236}">
                  <a16:creationId xmlns:a16="http://schemas.microsoft.com/office/drawing/2014/main" id="{24C6157A-447B-E018-60F1-6DA1A1260985}"/>
                </a:ext>
              </a:extLst>
            </p:cNvPr>
            <p:cNvGrpSpPr/>
            <p:nvPr/>
          </p:nvGrpSpPr>
          <p:grpSpPr>
            <a:xfrm>
              <a:off x="2121000" y="1878600"/>
              <a:ext cx="889200" cy="539600"/>
              <a:chOff x="2121000" y="1878600"/>
              <a:chExt cx="889200" cy="539600"/>
            </a:xfrm>
          </p:grpSpPr>
          <p:sp>
            <p:nvSpPr>
              <p:cNvPr id="62" name="Multi-Style Rectangle">
                <a:extLst>
                  <a:ext uri="{FF2B5EF4-FFF2-40B4-BE49-F238E27FC236}">
                    <a16:creationId xmlns:a16="http://schemas.microsoft.com/office/drawing/2014/main" id="{3B4CA687-D7C4-A9F8-BF69-8D12BA3B239A}"/>
                  </a:ext>
                </a:extLst>
              </p:cNvPr>
              <p:cNvSpPr/>
              <p:nvPr/>
            </p:nvSpPr>
            <p:spPr>
              <a:xfrm>
                <a:off x="2121000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Pop/Rock</a:t>
                </a:r>
              </a:p>
            </p:txBody>
          </p:sp>
          <p:sp>
            <p:nvSpPr>
              <p:cNvPr id="63" name="任意多边形 423">
                <a:extLst>
                  <a:ext uri="{FF2B5EF4-FFF2-40B4-BE49-F238E27FC236}">
                    <a16:creationId xmlns:a16="http://schemas.microsoft.com/office/drawing/2014/main" id="{C49307CE-A579-DEC7-77B9-ECE0A6A4D4DA}"/>
                  </a:ext>
                </a:extLst>
              </p:cNvPr>
              <p:cNvSpPr/>
              <p:nvPr/>
            </p:nvSpPr>
            <p:spPr>
              <a:xfrm>
                <a:off x="2121000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Petula Clark</a:t>
                </a:r>
              </a:p>
            </p:txBody>
          </p:sp>
        </p:grpSp>
        <p:grpSp>
          <p:nvGrpSpPr>
            <p:cNvPr id="16" name="文本框 9">
              <a:extLst>
                <a:ext uri="{FF2B5EF4-FFF2-40B4-BE49-F238E27FC236}">
                  <a16:creationId xmlns:a16="http://schemas.microsoft.com/office/drawing/2014/main" id="{27C0550E-E91C-47BC-AC09-3377CF7A9ADE}"/>
                </a:ext>
              </a:extLst>
            </p:cNvPr>
            <p:cNvGrpSpPr/>
            <p:nvPr/>
          </p:nvGrpSpPr>
          <p:grpSpPr>
            <a:xfrm>
              <a:off x="-361669" y="1878600"/>
              <a:ext cx="889200" cy="539600"/>
              <a:chOff x="-361669" y="1878600"/>
              <a:chExt cx="889200" cy="539600"/>
            </a:xfrm>
          </p:grpSpPr>
          <p:sp>
            <p:nvSpPr>
              <p:cNvPr id="60" name="Multi-Style Rectangle">
                <a:extLst>
                  <a:ext uri="{FF2B5EF4-FFF2-40B4-BE49-F238E27FC236}">
                    <a16:creationId xmlns:a16="http://schemas.microsoft.com/office/drawing/2014/main" id="{D3CF6521-1C46-6295-B80B-1CAF9D7A5894}"/>
                  </a:ext>
                </a:extLst>
              </p:cNvPr>
              <p:cNvSpPr/>
              <p:nvPr/>
            </p:nvSpPr>
            <p:spPr>
              <a:xfrm>
                <a:off x="-361669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Comedy</a:t>
                </a:r>
              </a:p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Spoken</a:t>
                </a:r>
              </a:p>
            </p:txBody>
          </p:sp>
          <p:sp>
            <p:nvSpPr>
              <p:cNvPr id="61" name="任意多边形 426">
                <a:extLst>
                  <a:ext uri="{FF2B5EF4-FFF2-40B4-BE49-F238E27FC236}">
                    <a16:creationId xmlns:a16="http://schemas.microsoft.com/office/drawing/2014/main" id="{935AD8D9-ABE6-7DBA-1879-E91019F4ABC9}"/>
                  </a:ext>
                </a:extLst>
              </p:cNvPr>
              <p:cNvSpPr/>
              <p:nvPr/>
            </p:nvSpPr>
            <p:spPr>
              <a:xfrm>
                <a:off x="-361669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Spike Jones</a:t>
                </a:r>
              </a:p>
            </p:txBody>
          </p:sp>
        </p:grpSp>
        <p:grpSp>
          <p:nvGrpSpPr>
            <p:cNvPr id="17" name="文本框 9">
              <a:extLst>
                <a:ext uri="{FF2B5EF4-FFF2-40B4-BE49-F238E27FC236}">
                  <a16:creationId xmlns:a16="http://schemas.microsoft.com/office/drawing/2014/main" id="{84A09643-03EC-3045-D90F-6D61D4C11171}"/>
                </a:ext>
              </a:extLst>
            </p:cNvPr>
            <p:cNvGrpSpPr/>
            <p:nvPr/>
          </p:nvGrpSpPr>
          <p:grpSpPr>
            <a:xfrm>
              <a:off x="-1559938" y="1878600"/>
              <a:ext cx="889200" cy="539600"/>
              <a:chOff x="-1559938" y="1878600"/>
              <a:chExt cx="889200" cy="539600"/>
            </a:xfrm>
          </p:grpSpPr>
          <p:sp>
            <p:nvSpPr>
              <p:cNvPr id="58" name="Multi-Style Rectangle">
                <a:extLst>
                  <a:ext uri="{FF2B5EF4-FFF2-40B4-BE49-F238E27FC236}">
                    <a16:creationId xmlns:a16="http://schemas.microsoft.com/office/drawing/2014/main" id="{DC550245-41CD-06AA-7D47-FECE5D9AAFF4}"/>
                  </a:ext>
                </a:extLst>
              </p:cNvPr>
              <p:cNvSpPr/>
              <p:nvPr/>
            </p:nvSpPr>
            <p:spPr>
              <a:xfrm>
                <a:off x="-1559938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Classical</a:t>
                </a:r>
              </a:p>
            </p:txBody>
          </p:sp>
          <p:sp>
            <p:nvSpPr>
              <p:cNvPr id="59" name="任意多边形 434">
                <a:extLst>
                  <a:ext uri="{FF2B5EF4-FFF2-40B4-BE49-F238E27FC236}">
                    <a16:creationId xmlns:a16="http://schemas.microsoft.com/office/drawing/2014/main" id="{74D881E6-3C45-46BF-32B4-309A66C49DF4}"/>
                  </a:ext>
                </a:extLst>
              </p:cNvPr>
              <p:cNvSpPr/>
              <p:nvPr/>
            </p:nvSpPr>
            <p:spPr>
              <a:xfrm>
                <a:off x="-1559938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John Cage</a:t>
                </a:r>
              </a:p>
            </p:txBody>
          </p:sp>
        </p:grpSp>
        <p:grpSp>
          <p:nvGrpSpPr>
            <p:cNvPr id="18" name="文本框 9">
              <a:extLst>
                <a:ext uri="{FF2B5EF4-FFF2-40B4-BE49-F238E27FC236}">
                  <a16:creationId xmlns:a16="http://schemas.microsoft.com/office/drawing/2014/main" id="{B6889D71-ADD1-0B85-F5D0-CA600107BD0D}"/>
                </a:ext>
              </a:extLst>
            </p:cNvPr>
            <p:cNvGrpSpPr/>
            <p:nvPr/>
          </p:nvGrpSpPr>
          <p:grpSpPr>
            <a:xfrm>
              <a:off x="3192600" y="1878600"/>
              <a:ext cx="889200" cy="539600"/>
              <a:chOff x="3192600" y="1878600"/>
              <a:chExt cx="889200" cy="539600"/>
            </a:xfrm>
          </p:grpSpPr>
          <p:sp>
            <p:nvSpPr>
              <p:cNvPr id="56" name="Multi-Style Rectangle">
                <a:extLst>
                  <a:ext uri="{FF2B5EF4-FFF2-40B4-BE49-F238E27FC236}">
                    <a16:creationId xmlns:a16="http://schemas.microsoft.com/office/drawing/2014/main" id="{6D27F60D-66F3-E437-762C-401F478CAA22}"/>
                  </a:ext>
                </a:extLst>
              </p:cNvPr>
              <p:cNvSpPr/>
              <p:nvPr/>
            </p:nvSpPr>
            <p:spPr>
              <a:xfrm>
                <a:off x="3192600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Stage &amp; Screen</a:t>
                </a:r>
              </a:p>
            </p:txBody>
          </p:sp>
          <p:sp>
            <p:nvSpPr>
              <p:cNvPr id="57" name="任意多边形 437">
                <a:extLst>
                  <a:ext uri="{FF2B5EF4-FFF2-40B4-BE49-F238E27FC236}">
                    <a16:creationId xmlns:a16="http://schemas.microsoft.com/office/drawing/2014/main" id="{6DBF96B5-09DC-CF96-1364-D5EA3EA6E764}"/>
                  </a:ext>
                </a:extLst>
              </p:cNvPr>
              <p:cNvSpPr/>
              <p:nvPr/>
            </p:nvSpPr>
            <p:spPr>
              <a:xfrm>
                <a:off x="3192600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Harold Arlen</a:t>
                </a:r>
              </a:p>
            </p:txBody>
          </p:sp>
        </p:grpSp>
        <p:grpSp>
          <p:nvGrpSpPr>
            <p:cNvPr id="19" name="文本框 9">
              <a:extLst>
                <a:ext uri="{FF2B5EF4-FFF2-40B4-BE49-F238E27FC236}">
                  <a16:creationId xmlns:a16="http://schemas.microsoft.com/office/drawing/2014/main" id="{CF9DA2D5-EF2B-8781-9C50-951412656FAB}"/>
                </a:ext>
              </a:extLst>
            </p:cNvPr>
            <p:cNvGrpSpPr/>
            <p:nvPr/>
          </p:nvGrpSpPr>
          <p:grpSpPr>
            <a:xfrm>
              <a:off x="836600" y="1878600"/>
              <a:ext cx="889200" cy="539600"/>
              <a:chOff x="836600" y="1878600"/>
              <a:chExt cx="889200" cy="539600"/>
            </a:xfrm>
          </p:grpSpPr>
          <p:sp>
            <p:nvSpPr>
              <p:cNvPr id="54" name="Multi-Style Rectangle">
                <a:extLst>
                  <a:ext uri="{FF2B5EF4-FFF2-40B4-BE49-F238E27FC236}">
                    <a16:creationId xmlns:a16="http://schemas.microsoft.com/office/drawing/2014/main" id="{4F77E190-2839-9DC8-89F3-640B7C548D23}"/>
                  </a:ext>
                </a:extLst>
              </p:cNvPr>
              <p:cNvSpPr/>
              <p:nvPr/>
            </p:nvSpPr>
            <p:spPr>
              <a:xfrm>
                <a:off x="836600" y="18786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Jazz</a:t>
                </a:r>
              </a:p>
            </p:txBody>
          </p:sp>
          <p:sp>
            <p:nvSpPr>
              <p:cNvPr id="55" name="任意多边形 441">
                <a:extLst>
                  <a:ext uri="{FF2B5EF4-FFF2-40B4-BE49-F238E27FC236}">
                    <a16:creationId xmlns:a16="http://schemas.microsoft.com/office/drawing/2014/main" id="{4E60C7D0-9303-8600-8B76-77A74E7F37B3}"/>
                  </a:ext>
                </a:extLst>
              </p:cNvPr>
              <p:cNvSpPr/>
              <p:nvPr/>
            </p:nvSpPr>
            <p:spPr>
              <a:xfrm>
                <a:off x="836600" y="21674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Cab Calloway</a:t>
                </a:r>
              </a:p>
            </p:txBody>
          </p:sp>
        </p:grpSp>
        <p:grpSp>
          <p:nvGrpSpPr>
            <p:cNvPr id="20" name="文本框 9">
              <a:extLst>
                <a:ext uri="{FF2B5EF4-FFF2-40B4-BE49-F238E27FC236}">
                  <a16:creationId xmlns:a16="http://schemas.microsoft.com/office/drawing/2014/main" id="{C8CB8293-6F60-A66F-8DBA-D2145E6A3F96}"/>
                </a:ext>
              </a:extLst>
            </p:cNvPr>
            <p:cNvGrpSpPr/>
            <p:nvPr/>
          </p:nvGrpSpPr>
          <p:grpSpPr>
            <a:xfrm>
              <a:off x="1513000" y="2919800"/>
              <a:ext cx="889200" cy="539600"/>
              <a:chOff x="1513000" y="2919800"/>
              <a:chExt cx="889200" cy="539600"/>
            </a:xfrm>
          </p:grpSpPr>
          <p:sp>
            <p:nvSpPr>
              <p:cNvPr id="52" name="Multi-Style Rectangle">
                <a:extLst>
                  <a:ext uri="{FF2B5EF4-FFF2-40B4-BE49-F238E27FC236}">
                    <a16:creationId xmlns:a16="http://schemas.microsoft.com/office/drawing/2014/main" id="{504589AC-AED5-2F15-95B8-23F52C174738}"/>
                  </a:ext>
                </a:extLst>
              </p:cNvPr>
              <p:cNvSpPr/>
              <p:nvPr/>
            </p:nvSpPr>
            <p:spPr>
              <a:xfrm>
                <a:off x="1513000" y="29198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Easy Listening</a:t>
                </a:r>
              </a:p>
            </p:txBody>
          </p:sp>
          <p:sp>
            <p:nvSpPr>
              <p:cNvPr id="53" name="任意多边形 444">
                <a:extLst>
                  <a:ext uri="{FF2B5EF4-FFF2-40B4-BE49-F238E27FC236}">
                    <a16:creationId xmlns:a16="http://schemas.microsoft.com/office/drawing/2014/main" id="{675407B4-6B21-9033-463D-80E5AA834B04}"/>
                  </a:ext>
                </a:extLst>
              </p:cNvPr>
              <p:cNvSpPr/>
              <p:nvPr/>
            </p:nvSpPr>
            <p:spPr>
              <a:xfrm>
                <a:off x="1513000" y="32086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Henry Mancini</a:t>
                </a:r>
              </a:p>
            </p:txBody>
          </p:sp>
        </p:grpSp>
        <p:grpSp>
          <p:nvGrpSpPr>
            <p:cNvPr id="21" name="文本框 9">
              <a:extLst>
                <a:ext uri="{FF2B5EF4-FFF2-40B4-BE49-F238E27FC236}">
                  <a16:creationId xmlns:a16="http://schemas.microsoft.com/office/drawing/2014/main" id="{6E1D2839-F4DF-2329-57B7-6CE8D67A9D34}"/>
                </a:ext>
              </a:extLst>
            </p:cNvPr>
            <p:cNvGrpSpPr/>
            <p:nvPr/>
          </p:nvGrpSpPr>
          <p:grpSpPr>
            <a:xfrm>
              <a:off x="-850600" y="2919800"/>
              <a:ext cx="889200" cy="539600"/>
              <a:chOff x="-850600" y="2919800"/>
              <a:chExt cx="889200" cy="539600"/>
            </a:xfrm>
          </p:grpSpPr>
          <p:sp>
            <p:nvSpPr>
              <p:cNvPr id="50" name="Multi-Style Rectangle">
                <a:extLst>
                  <a:ext uri="{FF2B5EF4-FFF2-40B4-BE49-F238E27FC236}">
                    <a16:creationId xmlns:a16="http://schemas.microsoft.com/office/drawing/2014/main" id="{FCA23693-80F3-365A-099B-FD5AB19ED2AE}"/>
                  </a:ext>
                </a:extLst>
              </p:cNvPr>
              <p:cNvSpPr/>
              <p:nvPr/>
            </p:nvSpPr>
            <p:spPr>
              <a:xfrm>
                <a:off x="-850600" y="29198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Reggae</a:t>
                </a:r>
              </a:p>
            </p:txBody>
          </p:sp>
          <p:sp>
            <p:nvSpPr>
              <p:cNvPr id="51" name="任意多边形 447">
                <a:extLst>
                  <a:ext uri="{FF2B5EF4-FFF2-40B4-BE49-F238E27FC236}">
                    <a16:creationId xmlns:a16="http://schemas.microsoft.com/office/drawing/2014/main" id="{294C6052-0713-8420-62C2-2AEF055FF095}"/>
                  </a:ext>
                </a:extLst>
              </p:cNvPr>
              <p:cNvSpPr/>
              <p:nvPr/>
            </p:nvSpPr>
            <p:spPr>
              <a:xfrm>
                <a:off x="-850600" y="32086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Lord Invader</a:t>
                </a:r>
              </a:p>
            </p:txBody>
          </p:sp>
        </p:grpSp>
        <p:grpSp>
          <p:nvGrpSpPr>
            <p:cNvPr id="22" name="文本框 9">
              <a:extLst>
                <a:ext uri="{FF2B5EF4-FFF2-40B4-BE49-F238E27FC236}">
                  <a16:creationId xmlns:a16="http://schemas.microsoft.com/office/drawing/2014/main" id="{8F15465D-28E4-02DD-01FB-0211DB82852A}"/>
                </a:ext>
              </a:extLst>
            </p:cNvPr>
            <p:cNvGrpSpPr/>
            <p:nvPr/>
          </p:nvGrpSpPr>
          <p:grpSpPr>
            <a:xfrm>
              <a:off x="1513000" y="3961000"/>
              <a:ext cx="889200" cy="539600"/>
              <a:chOff x="1513000" y="3961000"/>
              <a:chExt cx="889200" cy="539600"/>
            </a:xfrm>
          </p:grpSpPr>
          <p:sp>
            <p:nvSpPr>
              <p:cNvPr id="48" name="Multi-Style Rectangle">
                <a:extLst>
                  <a:ext uri="{FF2B5EF4-FFF2-40B4-BE49-F238E27FC236}">
                    <a16:creationId xmlns:a16="http://schemas.microsoft.com/office/drawing/2014/main" id="{A9266718-7C88-D4F6-FED0-5BDE0F62BE13}"/>
                  </a:ext>
                </a:extLst>
              </p:cNvPr>
              <p:cNvSpPr/>
              <p:nvPr/>
            </p:nvSpPr>
            <p:spPr>
              <a:xfrm>
                <a:off x="1513000" y="39610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Children's</a:t>
                </a:r>
              </a:p>
            </p:txBody>
          </p:sp>
          <p:sp>
            <p:nvSpPr>
              <p:cNvPr id="49" name="任意多边形 450">
                <a:extLst>
                  <a:ext uri="{FF2B5EF4-FFF2-40B4-BE49-F238E27FC236}">
                    <a16:creationId xmlns:a16="http://schemas.microsoft.com/office/drawing/2014/main" id="{66FD1726-228C-B9F6-FCB1-F61905DF361B}"/>
                  </a:ext>
                </a:extLst>
              </p:cNvPr>
              <p:cNvSpPr/>
              <p:nvPr/>
            </p:nvSpPr>
            <p:spPr>
              <a:xfrm>
                <a:off x="1513000" y="42498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Alvin &amp; the Chipmunks</a:t>
                </a:r>
              </a:p>
            </p:txBody>
          </p:sp>
        </p:grpSp>
        <p:grpSp>
          <p:nvGrpSpPr>
            <p:cNvPr id="23" name="文本框 9">
              <a:extLst>
                <a:ext uri="{FF2B5EF4-FFF2-40B4-BE49-F238E27FC236}">
                  <a16:creationId xmlns:a16="http://schemas.microsoft.com/office/drawing/2014/main" id="{B75B9F5E-71B2-8944-474B-62FF3BA28CF7}"/>
                </a:ext>
              </a:extLst>
            </p:cNvPr>
            <p:cNvGrpSpPr/>
            <p:nvPr/>
          </p:nvGrpSpPr>
          <p:grpSpPr>
            <a:xfrm>
              <a:off x="-850600" y="3961000"/>
              <a:ext cx="889200" cy="539600"/>
              <a:chOff x="-850600" y="3961000"/>
              <a:chExt cx="889200" cy="539600"/>
            </a:xfrm>
          </p:grpSpPr>
          <p:sp>
            <p:nvSpPr>
              <p:cNvPr id="46" name="Multi-Style Rectangle">
                <a:extLst>
                  <a:ext uri="{FF2B5EF4-FFF2-40B4-BE49-F238E27FC236}">
                    <a16:creationId xmlns:a16="http://schemas.microsoft.com/office/drawing/2014/main" id="{8A4CD5DC-F623-D7A9-E9AE-2E7FDE482FA1}"/>
                  </a:ext>
                </a:extLst>
              </p:cNvPr>
              <p:cNvSpPr/>
              <p:nvPr/>
            </p:nvSpPr>
            <p:spPr>
              <a:xfrm>
                <a:off x="-850600" y="39610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Avant-Garde</a:t>
                </a:r>
              </a:p>
            </p:txBody>
          </p:sp>
          <p:sp>
            <p:nvSpPr>
              <p:cNvPr id="47" name="任意多边形 453">
                <a:extLst>
                  <a:ext uri="{FF2B5EF4-FFF2-40B4-BE49-F238E27FC236}">
                    <a16:creationId xmlns:a16="http://schemas.microsoft.com/office/drawing/2014/main" id="{47E3C3C8-269A-E25E-275B-18003AE2D92B}"/>
                  </a:ext>
                </a:extLst>
              </p:cNvPr>
              <p:cNvSpPr/>
              <p:nvPr/>
            </p:nvSpPr>
            <p:spPr>
              <a:xfrm>
                <a:off x="-850600" y="42498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Moondog</a:t>
                </a:r>
              </a:p>
            </p:txBody>
          </p:sp>
        </p:grpSp>
        <p:grpSp>
          <p:nvGrpSpPr>
            <p:cNvPr id="24" name="文本框 9">
              <a:extLst>
                <a:ext uri="{FF2B5EF4-FFF2-40B4-BE49-F238E27FC236}">
                  <a16:creationId xmlns:a16="http://schemas.microsoft.com/office/drawing/2014/main" id="{D0B59D02-7011-6115-226F-A3F521232581}"/>
                </a:ext>
              </a:extLst>
            </p:cNvPr>
            <p:cNvGrpSpPr/>
            <p:nvPr/>
          </p:nvGrpSpPr>
          <p:grpSpPr>
            <a:xfrm>
              <a:off x="1513000" y="5002200"/>
              <a:ext cx="889200" cy="539600"/>
              <a:chOff x="1513000" y="5002200"/>
              <a:chExt cx="889200" cy="539600"/>
            </a:xfrm>
          </p:grpSpPr>
          <p:sp>
            <p:nvSpPr>
              <p:cNvPr id="44" name="Multi-Style Rectangle">
                <a:extLst>
                  <a:ext uri="{FF2B5EF4-FFF2-40B4-BE49-F238E27FC236}">
                    <a16:creationId xmlns:a16="http://schemas.microsoft.com/office/drawing/2014/main" id="{9FEEF28F-3D4C-D9C6-ECDA-7270415E4806}"/>
                  </a:ext>
                </a:extLst>
              </p:cNvPr>
              <p:cNvSpPr/>
              <p:nvPr/>
            </p:nvSpPr>
            <p:spPr>
              <a:xfrm>
                <a:off x="1513000" y="5002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New Age</a:t>
                </a:r>
              </a:p>
            </p:txBody>
          </p:sp>
          <p:sp>
            <p:nvSpPr>
              <p:cNvPr id="45" name="任意多边形 456">
                <a:extLst>
                  <a:ext uri="{FF2B5EF4-FFF2-40B4-BE49-F238E27FC236}">
                    <a16:creationId xmlns:a16="http://schemas.microsoft.com/office/drawing/2014/main" id="{C3F05B3C-3954-F944-F44B-42AD028D7FAC}"/>
                  </a:ext>
                </a:extLst>
              </p:cNvPr>
              <p:cNvSpPr/>
              <p:nvPr/>
            </p:nvSpPr>
            <p:spPr>
              <a:xfrm>
                <a:off x="1513000" y="5291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Mike Oldfield</a:t>
                </a:r>
              </a:p>
            </p:txBody>
          </p:sp>
        </p:grpSp>
        <p:grpSp>
          <p:nvGrpSpPr>
            <p:cNvPr id="25" name="文本框 9">
              <a:extLst>
                <a:ext uri="{FF2B5EF4-FFF2-40B4-BE49-F238E27FC236}">
                  <a16:creationId xmlns:a16="http://schemas.microsoft.com/office/drawing/2014/main" id="{4CE5E328-93AF-132A-A478-B608E570612D}"/>
                </a:ext>
              </a:extLst>
            </p:cNvPr>
            <p:cNvGrpSpPr/>
            <p:nvPr/>
          </p:nvGrpSpPr>
          <p:grpSpPr>
            <a:xfrm>
              <a:off x="-850600" y="5002200"/>
              <a:ext cx="889200" cy="539600"/>
              <a:chOff x="-850600" y="5002200"/>
              <a:chExt cx="889200" cy="539600"/>
            </a:xfrm>
          </p:grpSpPr>
          <p:sp>
            <p:nvSpPr>
              <p:cNvPr id="42" name="Multi-Style Rectangle">
                <a:extLst>
                  <a:ext uri="{FF2B5EF4-FFF2-40B4-BE49-F238E27FC236}">
                    <a16:creationId xmlns:a16="http://schemas.microsoft.com/office/drawing/2014/main" id="{6E4CA115-8B74-F89E-2C4C-C706F3F63E8B}"/>
                  </a:ext>
                </a:extLst>
              </p:cNvPr>
              <p:cNvSpPr/>
              <p:nvPr/>
            </p:nvSpPr>
            <p:spPr>
              <a:xfrm>
                <a:off x="-850600" y="5002200"/>
                <a:ext cx="889200" cy="288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88800">
                    <a:moveTo>
                      <a:pt x="0" y="44460"/>
                    </a:moveTo>
                    <a:cubicBezTo>
                      <a:pt x="0" y="19905"/>
                      <a:pt x="19905" y="0"/>
                      <a:pt x="44460" y="0"/>
                    </a:cubicBezTo>
                    <a:lnTo>
                      <a:pt x="844740" y="0"/>
                    </a:lnTo>
                    <a:cubicBezTo>
                      <a:pt x="869296" y="0"/>
                      <a:pt x="889200" y="19905"/>
                      <a:pt x="889200" y="44460"/>
                    </a:cubicBezTo>
                    <a:lnTo>
                      <a:pt x="889200" y="288800"/>
                    </a:lnTo>
                    <a:lnTo>
                      <a:pt x="0" y="288800"/>
                    </a:lnTo>
                    <a:lnTo>
                      <a:pt x="0" y="4446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EDEDED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000000"/>
                    </a:solidFill>
                    <a:latin typeface="微软雅黑" panose="020B0503020204020204" charset="-122"/>
                  </a:rPr>
                  <a:t>Electronic</a:t>
                </a:r>
              </a:p>
            </p:txBody>
          </p:sp>
          <p:sp>
            <p:nvSpPr>
              <p:cNvPr id="43" name="任意多边形 459">
                <a:extLst>
                  <a:ext uri="{FF2B5EF4-FFF2-40B4-BE49-F238E27FC236}">
                    <a16:creationId xmlns:a16="http://schemas.microsoft.com/office/drawing/2014/main" id="{5DCCA8A1-BD87-1E2D-EA1D-1BB171F12573}"/>
                  </a:ext>
                </a:extLst>
              </p:cNvPr>
              <p:cNvSpPr/>
              <p:nvPr/>
            </p:nvSpPr>
            <p:spPr>
              <a:xfrm>
                <a:off x="-850600" y="5291000"/>
                <a:ext cx="889200" cy="250800"/>
              </a:xfrm>
              <a:custGeom>
                <a:avLst/>
                <a:gdLst>
                  <a:gd name="rtl" fmla="*/ 22800 w 889200"/>
                  <a:gd name="rtr" fmla="*/ 866400 w 889200"/>
                </a:gdLst>
                <a:ahLst/>
                <a:cxnLst/>
                <a:rect l="rtl" t="t" r="rtr" b="b"/>
                <a:pathLst>
                  <a:path w="889200" h="250800">
                    <a:moveTo>
                      <a:pt x="0" y="0"/>
                    </a:moveTo>
                    <a:lnTo>
                      <a:pt x="889200" y="0"/>
                    </a:lnTo>
                    <a:lnTo>
                      <a:pt x="889200" y="206340"/>
                    </a:lnTo>
                    <a:cubicBezTo>
                      <a:pt x="889200" y="230896"/>
                      <a:pt x="869296" y="250800"/>
                      <a:pt x="844740" y="250800"/>
                    </a:cubicBezTo>
                    <a:lnTo>
                      <a:pt x="44460" y="250800"/>
                    </a:lnTo>
                    <a:cubicBezTo>
                      <a:pt x="19905" y="250800"/>
                      <a:pt x="0" y="230896"/>
                      <a:pt x="0" y="20634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C761"/>
                  </a:gs>
                  <a:gs pos="100000">
                    <a:srgbClr val="F3B626"/>
                  </a:gs>
                </a:gsLst>
                <a:lin ang="5400000" scaled="0"/>
              </a:gradFill>
              <a:ln w="7600" cap="flat">
                <a:solidFill>
                  <a:srgbClr val="E7AD23"/>
                </a:solidFill>
                <a:miter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FFFFFF"/>
                    </a:solidFill>
                    <a:latin typeface="微软雅黑" panose="020B0503020204020204" charset="-122"/>
                  </a:rPr>
                  <a:t>Tangerine Dream</a:t>
                </a:r>
              </a:p>
            </p:txBody>
          </p:sp>
        </p:grpSp>
        <p:sp>
          <p:nvSpPr>
            <p:cNvPr id="26" name="ConnectLine">
              <a:extLst>
                <a:ext uri="{FF2B5EF4-FFF2-40B4-BE49-F238E27FC236}">
                  <a16:creationId xmlns:a16="http://schemas.microsoft.com/office/drawing/2014/main" id="{F5029DC6-E193-DCA9-8276-F14B1C83C5CE}"/>
                </a:ext>
              </a:extLst>
            </p:cNvPr>
            <p:cNvSpPr/>
            <p:nvPr/>
          </p:nvSpPr>
          <p:spPr>
            <a:xfrm>
              <a:off x="2402200" y="2418200"/>
              <a:ext cx="1235000" cy="771400"/>
            </a:xfrm>
            <a:custGeom>
              <a:avLst/>
              <a:gdLst/>
              <a:ahLst/>
              <a:cxnLst/>
              <a:rect l="l" t="t" r="r" b="b"/>
              <a:pathLst>
                <a:path w="1235000" h="771400" fill="none">
                  <a:moveTo>
                    <a:pt x="1235000" y="0"/>
                  </a:moveTo>
                  <a:lnTo>
                    <a:pt x="1235000" y="771400"/>
                  </a:lnTo>
                  <a:lnTo>
                    <a:pt x="0" y="771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27" name="ConnectLine">
              <a:extLst>
                <a:ext uri="{FF2B5EF4-FFF2-40B4-BE49-F238E27FC236}">
                  <a16:creationId xmlns:a16="http://schemas.microsoft.com/office/drawing/2014/main" id="{98D61A51-10C0-49CA-A88C-9839CB9CAEC2}"/>
                </a:ext>
              </a:extLst>
            </p:cNvPr>
            <p:cNvSpPr/>
            <p:nvPr/>
          </p:nvSpPr>
          <p:spPr>
            <a:xfrm>
              <a:off x="-1115338" y="2418200"/>
              <a:ext cx="264738" cy="1812600"/>
            </a:xfrm>
            <a:custGeom>
              <a:avLst/>
              <a:gdLst/>
              <a:ahLst/>
              <a:cxnLst/>
              <a:rect l="l" t="t" r="r" b="b"/>
              <a:pathLst>
                <a:path w="264738" h="1812600" fill="none">
                  <a:moveTo>
                    <a:pt x="0" y="0"/>
                  </a:moveTo>
                  <a:lnTo>
                    <a:pt x="0" y="1812600"/>
                  </a:lnTo>
                  <a:lnTo>
                    <a:pt x="264738" y="1812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28" name="ConnectLine">
              <a:extLst>
                <a:ext uri="{FF2B5EF4-FFF2-40B4-BE49-F238E27FC236}">
                  <a16:creationId xmlns:a16="http://schemas.microsoft.com/office/drawing/2014/main" id="{C239F99C-96D9-7A51-851C-CC9C8B0FF20B}"/>
                </a:ext>
              </a:extLst>
            </p:cNvPr>
            <p:cNvSpPr/>
            <p:nvPr/>
          </p:nvSpPr>
          <p:spPr>
            <a:xfrm>
              <a:off x="1281200" y="2418200"/>
              <a:ext cx="676400" cy="1542800"/>
            </a:xfrm>
            <a:custGeom>
              <a:avLst/>
              <a:gdLst/>
              <a:ahLst/>
              <a:cxnLst/>
              <a:rect l="l" t="t" r="r" b="b"/>
              <a:pathLst>
                <a:path w="676400" h="1542800" fill="none">
                  <a:moveTo>
                    <a:pt x="0" y="0"/>
                  </a:moveTo>
                  <a:lnTo>
                    <a:pt x="0" y="1398400"/>
                  </a:lnTo>
                  <a:lnTo>
                    <a:pt x="676400" y="1398400"/>
                  </a:lnTo>
                  <a:lnTo>
                    <a:pt x="676400" y="1542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29" name="ConnectLine">
              <a:extLst>
                <a:ext uri="{FF2B5EF4-FFF2-40B4-BE49-F238E27FC236}">
                  <a16:creationId xmlns:a16="http://schemas.microsoft.com/office/drawing/2014/main" id="{CB71276E-28E6-6094-8FF0-062A6A266085}"/>
                </a:ext>
              </a:extLst>
            </p:cNvPr>
            <p:cNvSpPr/>
            <p:nvPr/>
          </p:nvSpPr>
          <p:spPr>
            <a:xfrm>
              <a:off x="82931" y="2418200"/>
              <a:ext cx="1430069" cy="1812600"/>
            </a:xfrm>
            <a:custGeom>
              <a:avLst/>
              <a:gdLst/>
              <a:ahLst/>
              <a:cxnLst/>
              <a:rect l="l" t="t" r="r" b="b"/>
              <a:pathLst>
                <a:path w="1430069" h="1812600" fill="none">
                  <a:moveTo>
                    <a:pt x="0" y="0"/>
                  </a:moveTo>
                  <a:lnTo>
                    <a:pt x="0" y="1812600"/>
                  </a:lnTo>
                  <a:lnTo>
                    <a:pt x="1430069" y="1812600"/>
                  </a:lnTo>
                </a:path>
              </a:pathLst>
            </a:custGeom>
            <a:noFill/>
            <a:ln w="7600" cap="flat">
              <a:solidFill>
                <a:srgbClr val="003A53"/>
              </a:solidFill>
              <a:miter/>
              <a:tailEnd type="stealth" w="med" len="med"/>
            </a:ln>
          </p:spPr>
        </p:sp>
        <p:sp>
          <p:nvSpPr>
            <p:cNvPr id="30" name="ConnectLine">
              <a:extLst>
                <a:ext uri="{FF2B5EF4-FFF2-40B4-BE49-F238E27FC236}">
                  <a16:creationId xmlns:a16="http://schemas.microsoft.com/office/drawing/2014/main" id="{4F690001-7C10-BA24-82CE-7BFA25406695}"/>
                </a:ext>
              </a:extLst>
            </p:cNvPr>
            <p:cNvSpPr/>
            <p:nvPr/>
          </p:nvSpPr>
          <p:spPr>
            <a:xfrm>
              <a:off x="2402200" y="2418200"/>
              <a:ext cx="163400" cy="2853800"/>
            </a:xfrm>
            <a:custGeom>
              <a:avLst/>
              <a:gdLst/>
              <a:ahLst/>
              <a:cxnLst/>
              <a:rect l="l" t="t" r="r" b="b"/>
              <a:pathLst>
                <a:path w="163400" h="2853800" fill="none">
                  <a:moveTo>
                    <a:pt x="163400" y="0"/>
                  </a:moveTo>
                  <a:lnTo>
                    <a:pt x="163400" y="2853800"/>
                  </a:lnTo>
                  <a:lnTo>
                    <a:pt x="0" y="2853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1" name="ConnectLine">
              <a:extLst>
                <a:ext uri="{FF2B5EF4-FFF2-40B4-BE49-F238E27FC236}">
                  <a16:creationId xmlns:a16="http://schemas.microsoft.com/office/drawing/2014/main" id="{8060C940-218A-46D6-103E-A8BF47E7BE04}"/>
                </a:ext>
              </a:extLst>
            </p:cNvPr>
            <p:cNvSpPr/>
            <p:nvPr/>
          </p:nvSpPr>
          <p:spPr>
            <a:xfrm>
              <a:off x="-2313608" y="2418200"/>
              <a:ext cx="4271208" cy="3366800"/>
            </a:xfrm>
            <a:custGeom>
              <a:avLst/>
              <a:gdLst/>
              <a:ahLst/>
              <a:cxnLst/>
              <a:rect l="l" t="t" r="r" b="b"/>
              <a:pathLst>
                <a:path w="4271208" h="3366800" fill="none">
                  <a:moveTo>
                    <a:pt x="0" y="0"/>
                  </a:moveTo>
                  <a:lnTo>
                    <a:pt x="0" y="3366800"/>
                  </a:lnTo>
                  <a:lnTo>
                    <a:pt x="4271208" y="3366800"/>
                  </a:lnTo>
                  <a:lnTo>
                    <a:pt x="4271208" y="3123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3861AD57-1CDF-60E9-91B7-C8FEE45EA9F0}"/>
                </a:ext>
              </a:extLst>
            </p:cNvPr>
            <p:cNvSpPr/>
            <p:nvPr/>
          </p:nvSpPr>
          <p:spPr>
            <a:xfrm>
              <a:off x="-1115338" y="2418200"/>
              <a:ext cx="3072938" cy="3366800"/>
            </a:xfrm>
            <a:custGeom>
              <a:avLst/>
              <a:gdLst/>
              <a:ahLst/>
              <a:cxnLst/>
              <a:rect l="l" t="t" r="r" b="b"/>
              <a:pathLst>
                <a:path w="3072938" h="3366800" fill="none">
                  <a:moveTo>
                    <a:pt x="0" y="0"/>
                  </a:moveTo>
                  <a:lnTo>
                    <a:pt x="0" y="3366800"/>
                  </a:lnTo>
                  <a:lnTo>
                    <a:pt x="3072938" y="3366800"/>
                  </a:lnTo>
                  <a:lnTo>
                    <a:pt x="3072938" y="3123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3" name="ConnectLine">
              <a:extLst>
                <a:ext uri="{FF2B5EF4-FFF2-40B4-BE49-F238E27FC236}">
                  <a16:creationId xmlns:a16="http://schemas.microsoft.com/office/drawing/2014/main" id="{4E425C7C-5BC5-764A-EE51-ADBC89CCA87C}"/>
                </a:ext>
              </a:extLst>
            </p:cNvPr>
            <p:cNvSpPr/>
            <p:nvPr/>
          </p:nvSpPr>
          <p:spPr>
            <a:xfrm>
              <a:off x="1241923" y="42156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7600" h="7600" fill="none">
                  <a:moveTo>
                    <a:pt x="-2353462" y="-1793600"/>
                  </a:move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4" name="ConnectLine">
              <a:extLst>
                <a:ext uri="{FF2B5EF4-FFF2-40B4-BE49-F238E27FC236}">
                  <a16:creationId xmlns:a16="http://schemas.microsoft.com/office/drawing/2014/main" id="{FEF20C42-CD5C-11B6-E376-6CAF503CE7A3}"/>
                </a:ext>
              </a:extLst>
            </p:cNvPr>
            <p:cNvSpPr/>
            <p:nvPr/>
          </p:nvSpPr>
          <p:spPr>
            <a:xfrm>
              <a:off x="-1115338" y="2418200"/>
              <a:ext cx="264738" cy="2853800"/>
            </a:xfrm>
            <a:custGeom>
              <a:avLst/>
              <a:gdLst/>
              <a:ahLst/>
              <a:cxnLst/>
              <a:rect l="l" t="t" r="r" b="b"/>
              <a:pathLst>
                <a:path w="264738" h="2853800" fill="none">
                  <a:moveTo>
                    <a:pt x="0" y="0"/>
                  </a:moveTo>
                  <a:lnTo>
                    <a:pt x="0" y="2853800"/>
                  </a:lnTo>
                  <a:lnTo>
                    <a:pt x="264738" y="2853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5" name="ConnectLine">
              <a:extLst>
                <a:ext uri="{FF2B5EF4-FFF2-40B4-BE49-F238E27FC236}">
                  <a16:creationId xmlns:a16="http://schemas.microsoft.com/office/drawing/2014/main" id="{7FAB7E40-5993-545E-2AE2-B67F54F06E75}"/>
                </a:ext>
              </a:extLst>
            </p:cNvPr>
            <p:cNvSpPr/>
            <p:nvPr/>
          </p:nvSpPr>
          <p:spPr>
            <a:xfrm>
              <a:off x="38600" y="2418200"/>
              <a:ext cx="1242600" cy="2853800"/>
            </a:xfrm>
            <a:custGeom>
              <a:avLst/>
              <a:gdLst/>
              <a:ahLst/>
              <a:cxnLst/>
              <a:rect l="l" t="t" r="r" b="b"/>
              <a:pathLst>
                <a:path w="1242600" h="2853800" fill="none">
                  <a:moveTo>
                    <a:pt x="1242600" y="0"/>
                  </a:moveTo>
                  <a:lnTo>
                    <a:pt x="1242600" y="2853800"/>
                  </a:lnTo>
                  <a:lnTo>
                    <a:pt x="0" y="2853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6" name="ConnectLine">
              <a:extLst>
                <a:ext uri="{FF2B5EF4-FFF2-40B4-BE49-F238E27FC236}">
                  <a16:creationId xmlns:a16="http://schemas.microsoft.com/office/drawing/2014/main" id="{15338D3C-7A56-FC2A-D233-EC2293C9559D}"/>
                </a:ext>
              </a:extLst>
            </p:cNvPr>
            <p:cNvSpPr/>
            <p:nvPr/>
          </p:nvSpPr>
          <p:spPr>
            <a:xfrm>
              <a:off x="-406000" y="2418200"/>
              <a:ext cx="2971600" cy="3594800"/>
            </a:xfrm>
            <a:custGeom>
              <a:avLst/>
              <a:gdLst/>
              <a:ahLst/>
              <a:cxnLst/>
              <a:rect l="l" t="t" r="r" b="b"/>
              <a:pathLst>
                <a:path w="2971600" h="3594800" fill="none">
                  <a:moveTo>
                    <a:pt x="2971600" y="0"/>
                  </a:moveTo>
                  <a:lnTo>
                    <a:pt x="2971600" y="3594800"/>
                  </a:lnTo>
                  <a:lnTo>
                    <a:pt x="0" y="3594800"/>
                  </a:lnTo>
                  <a:lnTo>
                    <a:pt x="0" y="3123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miter/>
              <a:tailEnd type="stealth" w="med" len="med"/>
            </a:ln>
          </p:spPr>
        </p:sp>
        <p:sp>
          <p:nvSpPr>
            <p:cNvPr id="37" name="Text 481">
              <a:extLst>
                <a:ext uri="{FF2B5EF4-FFF2-40B4-BE49-F238E27FC236}">
                  <a16:creationId xmlns:a16="http://schemas.microsoft.com/office/drawing/2014/main" id="{577C56F4-0DBB-2362-BE9A-F3005EA18EB4}"/>
                </a:ext>
              </a:extLst>
            </p:cNvPr>
            <p:cNvSpPr txBox="1"/>
            <p:nvPr/>
          </p:nvSpPr>
          <p:spPr>
            <a:xfrm>
              <a:off x="4123600" y="1954600"/>
              <a:ext cx="646000" cy="3876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sz="1900" dirty="0">
                  <a:solidFill>
                    <a:srgbClr val="191919"/>
                  </a:solidFill>
                  <a:latin typeface="微软雅黑" panose="020B0503020204020204" charset="-122"/>
                </a:rPr>
                <a:t>1930</a:t>
              </a:r>
            </a:p>
          </p:txBody>
        </p:sp>
        <p:sp>
          <p:nvSpPr>
            <p:cNvPr id="38" name="Text 482">
              <a:extLst>
                <a:ext uri="{FF2B5EF4-FFF2-40B4-BE49-F238E27FC236}">
                  <a16:creationId xmlns:a16="http://schemas.microsoft.com/office/drawing/2014/main" id="{9C2E5CB4-5FB7-0C03-9F78-1001EA49B174}"/>
                </a:ext>
              </a:extLst>
            </p:cNvPr>
            <p:cNvSpPr txBox="1"/>
            <p:nvPr/>
          </p:nvSpPr>
          <p:spPr>
            <a:xfrm>
              <a:off x="4123600" y="2995800"/>
              <a:ext cx="646000" cy="3876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sz="1900" dirty="0">
                  <a:solidFill>
                    <a:srgbClr val="191919"/>
                  </a:solidFill>
                  <a:latin typeface="微软雅黑" panose="020B0503020204020204" charset="-122"/>
                </a:rPr>
                <a:t>1940</a:t>
              </a:r>
            </a:p>
          </p:txBody>
        </p:sp>
        <p:sp>
          <p:nvSpPr>
            <p:cNvPr id="39" name="Text 483">
              <a:extLst>
                <a:ext uri="{FF2B5EF4-FFF2-40B4-BE49-F238E27FC236}">
                  <a16:creationId xmlns:a16="http://schemas.microsoft.com/office/drawing/2014/main" id="{01CF9BD9-789E-FA41-31AC-2B76106F4F48}"/>
                </a:ext>
              </a:extLst>
            </p:cNvPr>
            <p:cNvSpPr txBox="1"/>
            <p:nvPr/>
          </p:nvSpPr>
          <p:spPr>
            <a:xfrm>
              <a:off x="4123600" y="4037000"/>
              <a:ext cx="646000" cy="3876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sz="1900" dirty="0">
                  <a:solidFill>
                    <a:srgbClr val="191919"/>
                  </a:solidFill>
                  <a:latin typeface="微软雅黑" panose="020B0503020204020204" charset="-122"/>
                </a:rPr>
                <a:t>1950</a:t>
              </a:r>
            </a:p>
          </p:txBody>
        </p:sp>
        <p:sp>
          <p:nvSpPr>
            <p:cNvPr id="41" name="Text 484">
              <a:extLst>
                <a:ext uri="{FF2B5EF4-FFF2-40B4-BE49-F238E27FC236}">
                  <a16:creationId xmlns:a16="http://schemas.microsoft.com/office/drawing/2014/main" id="{AFB89A4F-8050-0DFF-99BE-E9026E02A884}"/>
                </a:ext>
              </a:extLst>
            </p:cNvPr>
            <p:cNvSpPr txBox="1"/>
            <p:nvPr/>
          </p:nvSpPr>
          <p:spPr>
            <a:xfrm>
              <a:off x="4123600" y="5032600"/>
              <a:ext cx="646000" cy="3876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sz="1900" dirty="0">
                  <a:solidFill>
                    <a:srgbClr val="191919"/>
                  </a:solidFill>
                  <a:latin typeface="微软雅黑" panose="020B0503020204020204" charset="-122"/>
                </a:rPr>
                <a:t>1960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9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柱形图</a:t>
            </a:r>
            <a:endParaRPr lang="zh-CN" altLang="en-US" sz="2800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3AD20D5-F1E0-66B2-34F9-D01FAD2F51B2}"/>
              </a:ext>
            </a:extLst>
          </p:cNvPr>
          <p:cNvGrpSpPr/>
          <p:nvPr/>
        </p:nvGrpSpPr>
        <p:grpSpPr>
          <a:xfrm>
            <a:off x="0" y="1628800"/>
            <a:ext cx="9067640" cy="4104456"/>
            <a:chOff x="1348840" y="764704"/>
            <a:chExt cx="9067640" cy="4104456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1E1C001-68FE-DCB6-5F68-19154790D459}"/>
                </a:ext>
              </a:extLst>
            </p:cNvPr>
            <p:cNvGrpSpPr/>
            <p:nvPr/>
          </p:nvGrpSpPr>
          <p:grpSpPr>
            <a:xfrm>
              <a:off x="9238372" y="767534"/>
              <a:ext cx="895985" cy="3479297"/>
              <a:chOff x="2423592" y="1052736"/>
              <a:chExt cx="936104" cy="362326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F8D8270-48DE-E0FA-EFEA-BBCC312D1218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4591BC0-E5EA-D465-140A-499B12FD1513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EC9494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3A2FC9AC-249B-62CD-BA8D-AD9F6D05D9AA}"/>
                </a:ext>
              </a:extLst>
            </p:cNvPr>
            <p:cNvGrpSpPr/>
            <p:nvPr/>
          </p:nvGrpSpPr>
          <p:grpSpPr>
            <a:xfrm>
              <a:off x="7930831" y="768813"/>
              <a:ext cx="895985" cy="3479297"/>
              <a:chOff x="2423592" y="1052736"/>
              <a:chExt cx="936104" cy="3623260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C326C81-767E-0675-A3FE-EC95FEB7F99D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4654542-CCC1-6C6F-FF4F-B10835F5265E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F3C3E9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4A825A89-C91C-A369-0CA4-220D1F02C065}"/>
                </a:ext>
              </a:extLst>
            </p:cNvPr>
            <p:cNvGrpSpPr/>
            <p:nvPr/>
          </p:nvGrpSpPr>
          <p:grpSpPr>
            <a:xfrm>
              <a:off x="6626571" y="768813"/>
              <a:ext cx="895985" cy="3479297"/>
              <a:chOff x="2423592" y="1052736"/>
              <a:chExt cx="936104" cy="3623260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5F75466E-8686-85B0-7D1E-0C2C83A7884F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45FA09A1-E5E4-3161-0157-0CE0B4E6661A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AC9EC4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853F47A0-D491-28BF-C498-F2B56D52F4C3}"/>
                </a:ext>
              </a:extLst>
            </p:cNvPr>
            <p:cNvGrpSpPr/>
            <p:nvPr/>
          </p:nvGrpSpPr>
          <p:grpSpPr>
            <a:xfrm>
              <a:off x="5312980" y="768813"/>
              <a:ext cx="895985" cy="3479297"/>
              <a:chOff x="2423592" y="1052736"/>
              <a:chExt cx="936104" cy="3623260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BD1A5DC-0F9A-B9E7-00E2-26258CC119C5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73798AD-9BD4-DEAD-3DAA-DB197613CA7E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C9CEB7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976B0205-7C51-1F9C-9E30-7936A94FE94D}"/>
                </a:ext>
              </a:extLst>
            </p:cNvPr>
            <p:cNvGrpSpPr/>
            <p:nvPr/>
          </p:nvGrpSpPr>
          <p:grpSpPr>
            <a:xfrm>
              <a:off x="3999389" y="768813"/>
              <a:ext cx="895985" cy="3479297"/>
              <a:chOff x="2423592" y="1052736"/>
              <a:chExt cx="936104" cy="3623260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4C84BCA-A5F7-1A1F-A5DD-D6D61425B48B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677B0CB-D1B7-4423-3C2E-D925CC027DDA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87A6C3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6790833-2061-92FF-F33F-21F98EAB433A}"/>
                </a:ext>
              </a:extLst>
            </p:cNvPr>
            <p:cNvGrpSpPr/>
            <p:nvPr/>
          </p:nvGrpSpPr>
          <p:grpSpPr>
            <a:xfrm>
              <a:off x="2690322" y="768813"/>
              <a:ext cx="895985" cy="3479297"/>
              <a:chOff x="2423592" y="1052736"/>
              <a:chExt cx="936104" cy="362326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83E4126-725F-AFBB-0E05-CE543D5069AB}"/>
                  </a:ext>
                </a:extLst>
              </p:cNvPr>
              <p:cNvSpPr/>
              <p:nvPr/>
            </p:nvSpPr>
            <p:spPr>
              <a:xfrm>
                <a:off x="2567608" y="1147604"/>
                <a:ext cx="792088" cy="3528392"/>
              </a:xfrm>
              <a:prstGeom prst="rect">
                <a:avLst/>
              </a:prstGeom>
              <a:solidFill>
                <a:srgbClr val="E6E6E6"/>
              </a:soli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69871F0-2C5D-C495-0C50-136ACAE533A2}"/>
                  </a:ext>
                </a:extLst>
              </p:cNvPr>
              <p:cNvSpPr/>
              <p:nvPr/>
            </p:nvSpPr>
            <p:spPr>
              <a:xfrm>
                <a:off x="2423592" y="1052736"/>
                <a:ext cx="792088" cy="3528392"/>
              </a:xfrm>
              <a:prstGeom prst="rect">
                <a:avLst/>
              </a:prstGeom>
              <a:gradFill flip="none" rotWithShape="1">
                <a:gsLst>
                  <a:gs pos="0">
                    <a:srgbClr val="ED7D31">
                      <a:lumMod val="0"/>
                      <a:lumOff val="100000"/>
                    </a:srgbClr>
                  </a:gs>
                  <a:gs pos="35000">
                    <a:srgbClr val="ED7D31">
                      <a:lumMod val="0"/>
                      <a:lumOff val="100000"/>
                    </a:srgbClr>
                  </a:gs>
                  <a:gs pos="100000">
                    <a:srgbClr val="EEAD77"/>
                  </a:gs>
                </a:gsLst>
                <a:path path="circle">
                  <a:fillToRect l="50000" t="-80000" r="50000" b="180000"/>
                </a:path>
                <a:tileRect/>
              </a:gradFill>
              <a:ln w="28575" cap="flat" cmpd="sng" algn="ctr">
                <a:noFill/>
                <a:prstDash val="solid"/>
                <a:miter lim="800000"/>
                <a:headEnd type="none"/>
                <a:tailEnd type="triangle"/>
              </a:ln>
              <a:effectLst>
                <a:outerShdw blurRad="50800" dist="38100" dir="2400000" sx="56000" sy="56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aphicFrame>
          <p:nvGraphicFramePr>
            <p:cNvPr id="113" name="Chart 1">
              <a:extLst>
                <a:ext uri="{FF2B5EF4-FFF2-40B4-BE49-F238E27FC236}">
                  <a16:creationId xmlns:a16="http://schemas.microsoft.com/office/drawing/2014/main" id="{8FD2D14E-2577-2482-4763-20CE7E4461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8896939"/>
                </p:ext>
              </p:extLst>
            </p:nvPr>
          </p:nvGraphicFramePr>
          <p:xfrm>
            <a:off x="1775520" y="764704"/>
            <a:ext cx="8640960" cy="41044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FEE64A7-B2F3-B749-C10B-D3E026183127}"/>
                </a:ext>
              </a:extLst>
            </p:cNvPr>
            <p:cNvSpPr txBox="1"/>
            <p:nvPr/>
          </p:nvSpPr>
          <p:spPr>
            <a:xfrm rot="10800000">
              <a:off x="1348840" y="2276872"/>
              <a:ext cx="461665" cy="50751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9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热力图</a:t>
            </a:r>
            <a:endParaRPr lang="zh-CN" altLang="en-US" sz="2800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423AEE-08A6-3174-650B-A691815B9CF0}"/>
              </a:ext>
            </a:extLst>
          </p:cNvPr>
          <p:cNvGraphicFramePr>
            <a:graphicFrameLocks noGrp="1"/>
          </p:cNvGraphicFramePr>
          <p:nvPr/>
        </p:nvGraphicFramePr>
        <p:xfrm>
          <a:off x="1451484" y="980728"/>
          <a:ext cx="8928986" cy="5544612"/>
        </p:xfrm>
        <a:graphic>
          <a:graphicData uri="http://schemas.openxmlformats.org/drawingml/2006/table">
            <a:tbl>
              <a:tblPr/>
              <a:tblGrid>
                <a:gridCol w="405863">
                  <a:extLst>
                    <a:ext uri="{9D8B030D-6E8A-4147-A177-3AD203B41FA5}">
                      <a16:colId xmlns:a16="http://schemas.microsoft.com/office/drawing/2014/main" val="404027410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146224484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42448810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784081021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085793636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1784964690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426051889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672773734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871865122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18568370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571548621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2176261596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01159824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71553904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3148740541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4176867966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2860197801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2863743888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778855163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2922619493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1460908304"/>
                    </a:ext>
                  </a:extLst>
                </a:gridCol>
                <a:gridCol w="405863">
                  <a:extLst>
                    <a:ext uri="{9D8B030D-6E8A-4147-A177-3AD203B41FA5}">
                      <a16:colId xmlns:a16="http://schemas.microsoft.com/office/drawing/2014/main" val="123528531"/>
                    </a:ext>
                  </a:extLst>
                </a:gridCol>
              </a:tblGrid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F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F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C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1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86700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1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2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45533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2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C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2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79321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0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24967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10.89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11.71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9.72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06545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2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2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2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563349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1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C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37740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0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C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B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20581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0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F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1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2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B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06701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1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8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D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8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13316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18" marR="86826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10.76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F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4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E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C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E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B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8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C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 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80987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618" marR="3618" marT="3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0276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51EFC93-1E5F-7C40-3EC9-041F96FB40B8}"/>
              </a:ext>
            </a:extLst>
          </p:cNvPr>
          <p:cNvSpPr/>
          <p:nvPr/>
        </p:nvSpPr>
        <p:spPr>
          <a:xfrm>
            <a:off x="10668508" y="980728"/>
            <a:ext cx="216024" cy="5040560"/>
          </a:xfrm>
          <a:prstGeom prst="rect">
            <a:avLst/>
          </a:prstGeom>
          <a:gradFill flip="none" rotWithShape="1">
            <a:gsLst>
              <a:gs pos="0">
                <a:srgbClr val="A1D7AF"/>
              </a:gs>
              <a:gs pos="100000">
                <a:srgbClr val="F4EC9A"/>
              </a:gs>
            </a:gsLst>
            <a:lin ang="5400000" scaled="1"/>
            <a:tileRect/>
          </a:gradFill>
          <a:ln w="28575"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7EFF05-F531-E237-3C24-2043FF3E8277}"/>
              </a:ext>
            </a:extLst>
          </p:cNvPr>
          <p:cNvSpPr txBox="1"/>
          <p:nvPr/>
        </p:nvSpPr>
        <p:spPr>
          <a:xfrm>
            <a:off x="10272464" y="5805264"/>
            <a:ext cx="172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95868F-E2AA-A065-EC41-CE811FEB8F79}"/>
              </a:ext>
            </a:extLst>
          </p:cNvPr>
          <p:cNvSpPr txBox="1"/>
          <p:nvPr/>
        </p:nvSpPr>
        <p:spPr>
          <a:xfrm>
            <a:off x="10272464" y="908720"/>
            <a:ext cx="172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14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.00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D40150-44B4-B121-375C-86E2B887BFAA}"/>
              </a:ext>
            </a:extLst>
          </p:cNvPr>
          <p:cNvSpPr/>
          <p:nvPr/>
        </p:nvSpPr>
        <p:spPr>
          <a:xfrm>
            <a:off x="4259796" y="1916832"/>
            <a:ext cx="4464496" cy="316835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CD7890-7941-A75D-AD3F-8A21EA87F32F}"/>
              </a:ext>
            </a:extLst>
          </p:cNvPr>
          <p:cNvSpPr txBox="1"/>
          <p:nvPr/>
        </p:nvSpPr>
        <p:spPr>
          <a:xfrm>
            <a:off x="5339916" y="6381328"/>
            <a:ext cx="2304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Penalty Coefficient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6CD1BD-2975-59B6-5CB0-1D740FB592AE}"/>
                  </a:ext>
                </a:extLst>
              </p:cNvPr>
              <p:cNvSpPr txBox="1"/>
              <p:nvPr/>
            </p:nvSpPr>
            <p:spPr>
              <a:xfrm>
                <a:off x="-1716868" y="335699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6CD1BD-2975-59B6-5CB0-1D740FB5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6868" y="335699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饼状图</a:t>
            </a:r>
            <a:endParaRPr lang="zh-CN" altLang="en-US" sz="28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1AD9CDA-7BC1-52B0-7340-8C7246BD6626}"/>
              </a:ext>
            </a:extLst>
          </p:cNvPr>
          <p:cNvGraphicFramePr>
            <a:graphicFrameLocks/>
          </p:cNvGraphicFramePr>
          <p:nvPr/>
        </p:nvGraphicFramePr>
        <p:xfrm>
          <a:off x="2279576" y="1412776"/>
          <a:ext cx="8357119" cy="479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40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对比图</a:t>
            </a:r>
            <a:endParaRPr lang="zh-CN" altLang="en-US" sz="28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C7CD371-2670-1FAF-A38D-938F51D15AFA}"/>
              </a:ext>
            </a:extLst>
          </p:cNvPr>
          <p:cNvGrpSpPr/>
          <p:nvPr/>
        </p:nvGrpSpPr>
        <p:grpSpPr>
          <a:xfrm>
            <a:off x="1991544" y="1052736"/>
            <a:ext cx="8787112" cy="4989937"/>
            <a:chOff x="1837474" y="501680"/>
            <a:chExt cx="8787112" cy="4989937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9833C9-F989-C009-2D8E-587AF8C8AB7D}"/>
                </a:ext>
              </a:extLst>
            </p:cNvPr>
            <p:cNvSpPr txBox="1"/>
            <p:nvPr/>
          </p:nvSpPr>
          <p:spPr>
            <a:xfrm>
              <a:off x="3977110" y="543997"/>
              <a:ext cx="18625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Pre-intervention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A18D5E2-30A1-5298-8192-AE49C3D46EAD}"/>
                </a:ext>
              </a:extLst>
            </p:cNvPr>
            <p:cNvSpPr txBox="1"/>
            <p:nvPr/>
          </p:nvSpPr>
          <p:spPr>
            <a:xfrm>
              <a:off x="7529446" y="543997"/>
              <a:ext cx="18625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Post-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intervention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FAE22CD-EAF2-94B7-3B0E-74A98F6D0EE9}"/>
                </a:ext>
              </a:extLst>
            </p:cNvPr>
            <p:cNvGrpSpPr/>
            <p:nvPr/>
          </p:nvGrpSpPr>
          <p:grpSpPr>
            <a:xfrm>
              <a:off x="1837474" y="903443"/>
              <a:ext cx="8787112" cy="1506878"/>
              <a:chOff x="-371854" y="852378"/>
              <a:chExt cx="8787112" cy="1506878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4B259BC4-1898-D102-62D6-21BE36A1DC2D}"/>
                  </a:ext>
                </a:extLst>
              </p:cNvPr>
              <p:cNvSpPr/>
              <p:nvPr/>
            </p:nvSpPr>
            <p:spPr>
              <a:xfrm>
                <a:off x="5486598" y="1043430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70AD47">
                      <a:lumMod val="40000"/>
                      <a:lumOff val="6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23B25D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28B769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3DD6C71A-9787-2ED7-3B5C-F8B753F99C94}"/>
                  </a:ext>
                </a:extLst>
              </p:cNvPr>
              <p:cNvSpPr/>
              <p:nvPr/>
            </p:nvSpPr>
            <p:spPr>
              <a:xfrm>
                <a:off x="1908141" y="1043429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100000">
                    <a:srgbClr val="EB988C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EA9083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7" name="不完整圆 166">
                <a:extLst>
                  <a:ext uri="{FF2B5EF4-FFF2-40B4-BE49-F238E27FC236}">
                    <a16:creationId xmlns:a16="http://schemas.microsoft.com/office/drawing/2014/main" id="{83CE0B26-4295-FC4F-91CA-163A2F453DA7}"/>
                  </a:ext>
                </a:extLst>
              </p:cNvPr>
              <p:cNvSpPr/>
              <p:nvPr/>
            </p:nvSpPr>
            <p:spPr>
              <a:xfrm>
                <a:off x="1908140" y="1043429"/>
                <a:ext cx="1315826" cy="1315826"/>
              </a:xfrm>
              <a:prstGeom prst="pie">
                <a:avLst>
                  <a:gd name="adj1" fmla="val 15695697"/>
                  <a:gd name="adj2" fmla="val 2323814"/>
                </a:avLst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61BC7D"/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 algn="ctr">
                <a:solidFill>
                  <a:srgbClr val="2FB76C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B7971A6-9635-FEE0-5A82-AB774F20F991}"/>
                  </a:ext>
                </a:extLst>
              </p:cNvPr>
              <p:cNvSpPr/>
              <p:nvPr/>
            </p:nvSpPr>
            <p:spPr>
              <a:xfrm>
                <a:off x="-371854" y="1476551"/>
                <a:ext cx="1198990" cy="44958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Policy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0A0FA79B-B782-1F0D-5B0F-867C3F12EFAB}"/>
                  </a:ext>
                </a:extLst>
              </p:cNvPr>
              <p:cNvGrpSpPr/>
              <p:nvPr/>
            </p:nvGrpSpPr>
            <p:grpSpPr>
              <a:xfrm>
                <a:off x="832446" y="852378"/>
                <a:ext cx="1594347" cy="563213"/>
                <a:chOff x="832446" y="852378"/>
                <a:chExt cx="1594347" cy="563213"/>
              </a:xfrm>
            </p:grpSpPr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B8F0306D-E430-68AB-9D63-1A54CECEC37B}"/>
                    </a:ext>
                  </a:extLst>
                </p:cNvPr>
                <p:cNvSpPr txBox="1"/>
                <p:nvPr/>
              </p:nvSpPr>
              <p:spPr>
                <a:xfrm>
                  <a:off x="832446" y="852378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Plastic taxation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90060E79-69DE-23B5-D72F-9AE17BC2256E}"/>
                    </a:ext>
                  </a:extLst>
                </p:cNvPr>
                <p:cNvGrpSpPr/>
                <p:nvPr/>
              </p:nvGrpSpPr>
              <p:grpSpPr>
                <a:xfrm>
                  <a:off x="835224" y="11000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61054474-45C0-1178-F189-DC93E98813F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C63AB093-E9EC-504B-8F7C-F27029F8C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BE56CC22-2B83-04A9-E9B0-A26C034746CB}"/>
                  </a:ext>
                </a:extLst>
              </p:cNvPr>
              <p:cNvGrpSpPr/>
              <p:nvPr/>
            </p:nvGrpSpPr>
            <p:grpSpPr>
              <a:xfrm>
                <a:off x="2848664" y="859486"/>
                <a:ext cx="1856655" cy="572962"/>
                <a:chOff x="2848664" y="859486"/>
                <a:chExt cx="1856655" cy="572962"/>
              </a:xfrm>
            </p:grpSpPr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FD6C639-FC7B-7AF1-5E02-6C27DD5363FB}"/>
                    </a:ext>
                  </a:extLst>
                </p:cNvPr>
                <p:cNvGrpSpPr/>
                <p:nvPr/>
              </p:nvGrpSpPr>
              <p:grpSpPr>
                <a:xfrm flipH="1">
                  <a:off x="2848664" y="1116894"/>
                  <a:ext cx="1297355" cy="315554"/>
                  <a:chOff x="1181279" y="3764279"/>
                  <a:chExt cx="2415361" cy="587486"/>
                </a:xfrm>
              </p:grpSpPr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92683055-FF17-96FC-C083-32B6F03F5910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089CBDBE-6133-64FA-2DDC-29826F051B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79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8E92284A-D538-960C-F740-84FCB0776E8B}"/>
                    </a:ext>
                  </a:extLst>
                </p:cNvPr>
                <p:cNvSpPr txBox="1"/>
                <p:nvPr/>
              </p:nvSpPr>
              <p:spPr>
                <a:xfrm>
                  <a:off x="3110972" y="859486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Other taxation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6812296-B47E-C744-B1BC-CDED313B05D2}"/>
                  </a:ext>
                </a:extLst>
              </p:cNvPr>
              <p:cNvSpPr txBox="1"/>
              <p:nvPr/>
            </p:nvSpPr>
            <p:spPr>
              <a:xfrm>
                <a:off x="4343056" y="2013096"/>
                <a:ext cx="1243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Plastic taxation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D619B87-DCFA-0EFC-BC16-ABBE8A794B0B}"/>
                  </a:ext>
                </a:extLst>
              </p:cNvPr>
              <p:cNvSpPr txBox="1"/>
              <p:nvPr/>
            </p:nvSpPr>
            <p:spPr>
              <a:xfrm>
                <a:off x="1970748" y="1636106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65%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780AF7A-A7E6-A1B7-D5FC-556D39CAFF87}"/>
                  </a:ext>
                </a:extLst>
              </p:cNvPr>
              <p:cNvSpPr txBox="1"/>
              <p:nvPr/>
            </p:nvSpPr>
            <p:spPr>
              <a:xfrm>
                <a:off x="2666535" y="1320427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35%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25DC6C1A-9615-EB9F-19C8-39CF0D984128}"/>
                  </a:ext>
                </a:extLst>
              </p:cNvPr>
              <p:cNvGrpSpPr/>
              <p:nvPr/>
            </p:nvGrpSpPr>
            <p:grpSpPr>
              <a:xfrm>
                <a:off x="4362117" y="1043429"/>
                <a:ext cx="4053141" cy="1315827"/>
                <a:chOff x="2971186" y="1043428"/>
                <a:chExt cx="4053141" cy="1315827"/>
              </a:xfrm>
            </p:grpSpPr>
            <p:sp>
              <p:nvSpPr>
                <p:cNvPr id="176" name="不完整圆 175">
                  <a:extLst>
                    <a:ext uri="{FF2B5EF4-FFF2-40B4-BE49-F238E27FC236}">
                      <a16:creationId xmlns:a16="http://schemas.microsoft.com/office/drawing/2014/main" id="{E98D1C39-734D-446D-DBD8-2CB30A58329B}"/>
                    </a:ext>
                  </a:extLst>
                </p:cNvPr>
                <p:cNvSpPr/>
                <p:nvPr/>
              </p:nvSpPr>
              <p:spPr>
                <a:xfrm>
                  <a:off x="4095551" y="1043429"/>
                  <a:ext cx="1315826" cy="1315826"/>
                </a:xfrm>
                <a:prstGeom prst="pie">
                  <a:avLst>
                    <a:gd name="adj1" fmla="val 8443349"/>
                    <a:gd name="adj2" fmla="val 11071390"/>
                  </a:avLst>
                </a:prstGeom>
                <a:gradFill flip="none" rotWithShape="1">
                  <a:gsLst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F9DEDA"/>
                    </a:gs>
                    <a:gs pos="100000">
                      <a:srgbClr val="F2BDB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8575" cap="flat" cmpd="sng" algn="ctr">
                  <a:solidFill>
                    <a:srgbClr val="EA9386"/>
                  </a:solidFill>
                  <a:prstDash val="solid"/>
                  <a:miter lim="800000"/>
                  <a:tailEnd type="triangl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1E6595FD-A140-59F4-705A-8A63696C7C11}"/>
                    </a:ext>
                  </a:extLst>
                </p:cNvPr>
                <p:cNvGrpSpPr/>
                <p:nvPr/>
              </p:nvGrpSpPr>
              <p:grpSpPr>
                <a:xfrm>
                  <a:off x="5167672" y="1043428"/>
                  <a:ext cx="1856655" cy="572962"/>
                  <a:chOff x="2848664" y="859486"/>
                  <a:chExt cx="1856655" cy="572962"/>
                </a:xfrm>
              </p:grpSpPr>
              <p:grpSp>
                <p:nvGrpSpPr>
                  <p:cNvPr id="182" name="组合 181">
                    <a:extLst>
                      <a:ext uri="{FF2B5EF4-FFF2-40B4-BE49-F238E27FC236}">
                        <a16:creationId xmlns:a16="http://schemas.microsoft.com/office/drawing/2014/main" id="{2F1DE5FE-C7DE-C57C-84D9-5267EDE8ED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848664" y="1116894"/>
                    <a:ext cx="1297355" cy="315554"/>
                    <a:chOff x="1181279" y="3764279"/>
                    <a:chExt cx="2415361" cy="587486"/>
                  </a:xfrm>
                </p:grpSpPr>
                <p:cxnSp>
                  <p:nvCxnSpPr>
                    <p:cNvPr id="184" name="直接连接符 183">
                      <a:extLst>
                        <a:ext uri="{FF2B5EF4-FFF2-40B4-BE49-F238E27FC236}">
                          <a16:creationId xmlns:a16="http://schemas.microsoft.com/office/drawing/2014/main" id="{45074429-9477-6F00-B27E-56BDAA00AD6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101340" y="3764279"/>
                      <a:ext cx="495300" cy="587486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rgbClr val="BFBFBF"/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  <p:cxnSp>
                  <p:nvCxnSpPr>
                    <p:cNvPr id="185" name="直接连接符 184">
                      <a:extLst>
                        <a:ext uri="{FF2B5EF4-FFF2-40B4-BE49-F238E27FC236}">
                          <a16:creationId xmlns:a16="http://schemas.microsoft.com/office/drawing/2014/main" id="{B2A5CAF0-2602-2F2B-6E50-EEFEA2E5FC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81279" y="3764281"/>
                      <a:ext cx="1920061" cy="0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</p:grpSp>
              <p:sp>
                <p:nvSpPr>
                  <p:cNvPr id="183" name="文本框 182">
                    <a:extLst>
                      <a:ext uri="{FF2B5EF4-FFF2-40B4-BE49-F238E27FC236}">
                        <a16:creationId xmlns:a16="http://schemas.microsoft.com/office/drawing/2014/main" id="{D8468831-C335-C2B1-C65A-C0A36ED60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972" y="859486"/>
                    <a:ext cx="15943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Other taxation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974F5509-93FC-8636-C449-0271F87699F7}"/>
                    </a:ext>
                  </a:extLst>
                </p:cNvPr>
                <p:cNvGrpSpPr/>
                <p:nvPr/>
              </p:nvGrpSpPr>
              <p:grpSpPr>
                <a:xfrm flipV="1">
                  <a:off x="2971186" y="19718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56D726A0-9767-610A-8339-E6FB8731180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0F4B5FAD-89A3-5B4C-DA23-218CA5CC8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A378E8F-16C9-D388-B3AF-1DB202333F89}"/>
                    </a:ext>
                  </a:extLst>
                </p:cNvPr>
                <p:cNvSpPr txBox="1"/>
                <p:nvPr/>
              </p:nvSpPr>
              <p:spPr>
                <a:xfrm>
                  <a:off x="4101843" y="1666762"/>
                  <a:ext cx="595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10%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24DDEF3-8A1B-E001-C9D4-E63CED39676C}"/>
                  </a:ext>
                </a:extLst>
              </p:cNvPr>
              <p:cNvSpPr txBox="1"/>
              <p:nvPr/>
            </p:nvSpPr>
            <p:spPr>
              <a:xfrm>
                <a:off x="6146184" y="1320427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90%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04" name="箭头: 燕尾形 103">
              <a:extLst>
                <a:ext uri="{FF2B5EF4-FFF2-40B4-BE49-F238E27FC236}">
                  <a16:creationId xmlns:a16="http://schemas.microsoft.com/office/drawing/2014/main" id="{DC41DDC9-45BD-A1A9-B729-600477CFDDF0}"/>
                </a:ext>
              </a:extLst>
            </p:cNvPr>
            <p:cNvSpPr/>
            <p:nvPr/>
          </p:nvSpPr>
          <p:spPr>
            <a:xfrm>
              <a:off x="6230466" y="501680"/>
              <a:ext cx="908202" cy="449857"/>
            </a:xfrm>
            <a:prstGeom prst="notchedRightArrow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ln w="3175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  <a:miter lim="800000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B25259C-DE01-9EE7-0FFC-D79812E561B0}"/>
                </a:ext>
              </a:extLst>
            </p:cNvPr>
            <p:cNvGrpSpPr/>
            <p:nvPr/>
          </p:nvGrpSpPr>
          <p:grpSpPr>
            <a:xfrm>
              <a:off x="1839904" y="2444091"/>
              <a:ext cx="8770726" cy="1506878"/>
              <a:chOff x="-355468" y="852378"/>
              <a:chExt cx="8770726" cy="150687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86E89113-8603-4E7F-4508-20C02993DE26}"/>
                  </a:ext>
                </a:extLst>
              </p:cNvPr>
              <p:cNvSpPr/>
              <p:nvPr/>
            </p:nvSpPr>
            <p:spPr>
              <a:xfrm>
                <a:off x="5486598" y="1043430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70AD47">
                      <a:lumMod val="40000"/>
                      <a:lumOff val="6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23B25D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28B769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6053F392-EEE5-655E-5613-8D76BFD94CA4}"/>
                  </a:ext>
                </a:extLst>
              </p:cNvPr>
              <p:cNvSpPr/>
              <p:nvPr/>
            </p:nvSpPr>
            <p:spPr>
              <a:xfrm>
                <a:off x="1908141" y="1043429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100000">
                    <a:srgbClr val="EB988C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EA9083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8" name="不完整圆 137">
                <a:extLst>
                  <a:ext uri="{FF2B5EF4-FFF2-40B4-BE49-F238E27FC236}">
                    <a16:creationId xmlns:a16="http://schemas.microsoft.com/office/drawing/2014/main" id="{F649D0E4-D65C-8DDF-3232-C0A4E36175A3}"/>
                  </a:ext>
                </a:extLst>
              </p:cNvPr>
              <p:cNvSpPr/>
              <p:nvPr/>
            </p:nvSpPr>
            <p:spPr>
              <a:xfrm>
                <a:off x="1908140" y="1043429"/>
                <a:ext cx="1315826" cy="1315826"/>
              </a:xfrm>
              <a:prstGeom prst="pie">
                <a:avLst>
                  <a:gd name="adj1" fmla="val 18503898"/>
                  <a:gd name="adj2" fmla="val 2323814"/>
                </a:avLst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61BC7D"/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 algn="ctr">
                <a:solidFill>
                  <a:srgbClr val="2FB76C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7E04253-F2B7-4E94-99FC-EB6C53828B64}"/>
                  </a:ext>
                </a:extLst>
              </p:cNvPr>
              <p:cNvSpPr/>
              <p:nvPr/>
            </p:nvSpPr>
            <p:spPr>
              <a:xfrm>
                <a:off x="-355468" y="1476551"/>
                <a:ext cx="1198990" cy="44958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Economy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D94B429A-7FE3-9E0F-E258-0F0700FEDDCA}"/>
                  </a:ext>
                </a:extLst>
              </p:cNvPr>
              <p:cNvGrpSpPr/>
              <p:nvPr/>
            </p:nvGrpSpPr>
            <p:grpSpPr>
              <a:xfrm>
                <a:off x="832446" y="852378"/>
                <a:ext cx="1594347" cy="563213"/>
                <a:chOff x="832446" y="852378"/>
                <a:chExt cx="1594347" cy="563213"/>
              </a:xfrm>
            </p:grpSpPr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1604949F-7920-F5C3-F0E2-00C5A3AA9A37}"/>
                    </a:ext>
                  </a:extLst>
                </p:cNvPr>
                <p:cNvSpPr txBox="1"/>
                <p:nvPr/>
              </p:nvSpPr>
              <p:spPr>
                <a:xfrm>
                  <a:off x="832446" y="852378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Plastics industry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9B878E03-D95A-7012-40B8-5CE436CE4725}"/>
                    </a:ext>
                  </a:extLst>
                </p:cNvPr>
                <p:cNvGrpSpPr/>
                <p:nvPr/>
              </p:nvGrpSpPr>
              <p:grpSpPr>
                <a:xfrm>
                  <a:off x="835224" y="11000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0E5EE9A0-4204-27DB-4923-D84B64887B4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6227F5B4-4DB9-D581-DB04-CB7AB7AC85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FB23E0DB-B177-7E69-2E44-4546E6388F46}"/>
                  </a:ext>
                </a:extLst>
              </p:cNvPr>
              <p:cNvGrpSpPr/>
              <p:nvPr/>
            </p:nvGrpSpPr>
            <p:grpSpPr>
              <a:xfrm>
                <a:off x="2848664" y="859486"/>
                <a:ext cx="1856655" cy="572962"/>
                <a:chOff x="2848664" y="859486"/>
                <a:chExt cx="1856655" cy="572962"/>
              </a:xfrm>
            </p:grpSpPr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9F595F6C-5B1E-23BC-72CB-C04D0BB1F627}"/>
                    </a:ext>
                  </a:extLst>
                </p:cNvPr>
                <p:cNvGrpSpPr/>
                <p:nvPr/>
              </p:nvGrpSpPr>
              <p:grpSpPr>
                <a:xfrm flipH="1">
                  <a:off x="2848664" y="1116894"/>
                  <a:ext cx="1297355" cy="315554"/>
                  <a:chOff x="1181279" y="3764279"/>
                  <a:chExt cx="2415361" cy="587486"/>
                </a:xfrm>
              </p:grpSpPr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96819BE7-5A63-4B3E-F3D0-86D00F6AB4F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5DED8D95-DB47-4FDC-4762-9E448C14B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79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CEB06F27-2ADC-B94C-B27B-0E92C6E6553B}"/>
                    </a:ext>
                  </a:extLst>
                </p:cNvPr>
                <p:cNvSpPr txBox="1"/>
                <p:nvPr/>
              </p:nvSpPr>
              <p:spPr>
                <a:xfrm>
                  <a:off x="3110972" y="859486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Other industry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A1ABD7A-BC36-42DE-2662-A770CA13124D}"/>
                  </a:ext>
                </a:extLst>
              </p:cNvPr>
              <p:cNvSpPr txBox="1"/>
              <p:nvPr/>
            </p:nvSpPr>
            <p:spPr>
              <a:xfrm>
                <a:off x="4343056" y="2013096"/>
                <a:ext cx="1243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Plastics industry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CB9ED17C-6C89-98B8-9BC5-E1B559E185FC}"/>
                  </a:ext>
                </a:extLst>
              </p:cNvPr>
              <p:cNvSpPr txBox="1"/>
              <p:nvPr/>
            </p:nvSpPr>
            <p:spPr>
              <a:xfrm>
                <a:off x="1970748" y="1636106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75%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40D4F30-63AF-547F-2693-284F6289A4A8}"/>
                  </a:ext>
                </a:extLst>
              </p:cNvPr>
              <p:cNvSpPr txBox="1"/>
              <p:nvPr/>
            </p:nvSpPr>
            <p:spPr>
              <a:xfrm>
                <a:off x="2748871" y="1490195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25%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0109D59-280E-0B09-5CA0-4C62BE1BA01E}"/>
                  </a:ext>
                </a:extLst>
              </p:cNvPr>
              <p:cNvGrpSpPr/>
              <p:nvPr/>
            </p:nvGrpSpPr>
            <p:grpSpPr>
              <a:xfrm>
                <a:off x="4362117" y="1043429"/>
                <a:ext cx="4053141" cy="1315827"/>
                <a:chOff x="2971186" y="1043428"/>
                <a:chExt cx="4053141" cy="1315827"/>
              </a:xfrm>
            </p:grpSpPr>
            <p:sp>
              <p:nvSpPr>
                <p:cNvPr id="147" name="不完整圆 146">
                  <a:extLst>
                    <a:ext uri="{FF2B5EF4-FFF2-40B4-BE49-F238E27FC236}">
                      <a16:creationId xmlns:a16="http://schemas.microsoft.com/office/drawing/2014/main" id="{6AA84D09-136E-1134-81DA-31E30E0EA6C0}"/>
                    </a:ext>
                  </a:extLst>
                </p:cNvPr>
                <p:cNvSpPr/>
                <p:nvPr/>
              </p:nvSpPr>
              <p:spPr>
                <a:xfrm>
                  <a:off x="4095551" y="1043429"/>
                  <a:ext cx="1315826" cy="1315826"/>
                </a:xfrm>
                <a:prstGeom prst="pie">
                  <a:avLst>
                    <a:gd name="adj1" fmla="val 8443349"/>
                    <a:gd name="adj2" fmla="val 11071390"/>
                  </a:avLst>
                </a:prstGeom>
                <a:gradFill flip="none" rotWithShape="1">
                  <a:gsLst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F9DEDA"/>
                    </a:gs>
                    <a:gs pos="100000">
                      <a:srgbClr val="F2BDB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8575" cap="flat" cmpd="sng" algn="ctr">
                  <a:solidFill>
                    <a:srgbClr val="EA9386"/>
                  </a:solidFill>
                  <a:prstDash val="solid"/>
                  <a:miter lim="800000"/>
                  <a:tailEnd type="triangl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C48A1580-A677-4AA7-3EEE-54348C0D9074}"/>
                    </a:ext>
                  </a:extLst>
                </p:cNvPr>
                <p:cNvGrpSpPr/>
                <p:nvPr/>
              </p:nvGrpSpPr>
              <p:grpSpPr>
                <a:xfrm>
                  <a:off x="5167672" y="1043428"/>
                  <a:ext cx="1856655" cy="572962"/>
                  <a:chOff x="2848664" y="859486"/>
                  <a:chExt cx="1856655" cy="572962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8DE9CDD9-4ABF-D8B6-35AB-8072015DB22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848664" y="1116894"/>
                    <a:ext cx="1297355" cy="315554"/>
                    <a:chOff x="1181279" y="3764279"/>
                    <a:chExt cx="2415361" cy="587486"/>
                  </a:xfrm>
                </p:grpSpPr>
                <p:cxnSp>
                  <p:nvCxnSpPr>
                    <p:cNvPr id="155" name="直接连接符 154">
                      <a:extLst>
                        <a:ext uri="{FF2B5EF4-FFF2-40B4-BE49-F238E27FC236}">
                          <a16:creationId xmlns:a16="http://schemas.microsoft.com/office/drawing/2014/main" id="{3719E8CD-A839-E2AC-3154-6844C910033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101340" y="3764279"/>
                      <a:ext cx="495300" cy="587486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rgbClr val="BFBFBF"/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  <p:cxnSp>
                  <p:nvCxnSpPr>
                    <p:cNvPr id="156" name="直接连接符 155">
                      <a:extLst>
                        <a:ext uri="{FF2B5EF4-FFF2-40B4-BE49-F238E27FC236}">
                          <a16:creationId xmlns:a16="http://schemas.microsoft.com/office/drawing/2014/main" id="{216567C3-C7C9-2DBC-5639-93670E6EF7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81279" y="3764281"/>
                      <a:ext cx="1920061" cy="0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</p:grpSp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4733B9DB-A178-E4DE-1702-8D8C42EBBDA1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972" y="859486"/>
                    <a:ext cx="15943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Other industry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58BF8B44-0626-F7E9-0AD8-3AC2A6B0FEE8}"/>
                    </a:ext>
                  </a:extLst>
                </p:cNvPr>
                <p:cNvGrpSpPr/>
                <p:nvPr/>
              </p:nvGrpSpPr>
              <p:grpSpPr>
                <a:xfrm flipV="1">
                  <a:off x="2971186" y="19718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51" name="直接连接符 150">
                    <a:extLst>
                      <a:ext uri="{FF2B5EF4-FFF2-40B4-BE49-F238E27FC236}">
                        <a16:creationId xmlns:a16="http://schemas.microsoft.com/office/drawing/2014/main" id="{DCD7B8BF-A280-F5F2-76DE-34AB8DF2D04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5DDE38A7-A262-1E3C-CD66-8357746FEA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FA05727A-8D1B-4BDC-8DDF-1A1EA530AC1D}"/>
                    </a:ext>
                  </a:extLst>
                </p:cNvPr>
                <p:cNvSpPr txBox="1"/>
                <p:nvPr/>
              </p:nvSpPr>
              <p:spPr>
                <a:xfrm>
                  <a:off x="4101843" y="1666762"/>
                  <a:ext cx="595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10%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D3AAA45-E9C9-E1A6-CE94-7BF7DB8504DA}"/>
                  </a:ext>
                </a:extLst>
              </p:cNvPr>
              <p:cNvSpPr txBox="1"/>
              <p:nvPr/>
            </p:nvSpPr>
            <p:spPr>
              <a:xfrm>
                <a:off x="6146184" y="1320427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90%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78FAEF6-D941-F123-1945-16FBD7ED1138}"/>
                </a:ext>
              </a:extLst>
            </p:cNvPr>
            <p:cNvGrpSpPr/>
            <p:nvPr/>
          </p:nvGrpSpPr>
          <p:grpSpPr>
            <a:xfrm>
              <a:off x="1839904" y="3984739"/>
              <a:ext cx="8756770" cy="1506878"/>
              <a:chOff x="-341512" y="852378"/>
              <a:chExt cx="8756770" cy="150687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FE7B01F8-9C86-B24E-9D05-AC9BD26B31A2}"/>
                  </a:ext>
                </a:extLst>
              </p:cNvPr>
              <p:cNvSpPr/>
              <p:nvPr/>
            </p:nvSpPr>
            <p:spPr>
              <a:xfrm>
                <a:off x="5486598" y="1043430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70AD47">
                      <a:lumMod val="40000"/>
                      <a:lumOff val="6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23B25D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28B769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802C456-679A-0689-6D62-F8A4E15A8891}"/>
                  </a:ext>
                </a:extLst>
              </p:cNvPr>
              <p:cNvSpPr/>
              <p:nvPr/>
            </p:nvSpPr>
            <p:spPr>
              <a:xfrm>
                <a:off x="1908141" y="1043429"/>
                <a:ext cx="1315825" cy="1315825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100000">
                    <a:srgbClr val="EB988C"/>
                  </a:gs>
                </a:gsLst>
                <a:path path="circle">
                  <a:fillToRect l="50000" t="50000" r="50000" b="50000"/>
                </a:path>
                <a:tileRect/>
              </a:gradFill>
              <a:ln w="47625" cap="flat" cmpd="sng" algn="ctr">
                <a:solidFill>
                  <a:srgbClr val="EA9083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不完整圆 108">
                <a:extLst>
                  <a:ext uri="{FF2B5EF4-FFF2-40B4-BE49-F238E27FC236}">
                    <a16:creationId xmlns:a16="http://schemas.microsoft.com/office/drawing/2014/main" id="{8DF60E3E-30F0-111F-61C7-52D09FB45D19}"/>
                  </a:ext>
                </a:extLst>
              </p:cNvPr>
              <p:cNvSpPr/>
              <p:nvPr/>
            </p:nvSpPr>
            <p:spPr>
              <a:xfrm>
                <a:off x="1908140" y="1043429"/>
                <a:ext cx="1315826" cy="1315826"/>
              </a:xfrm>
              <a:prstGeom prst="pie">
                <a:avLst>
                  <a:gd name="adj1" fmla="val 11529942"/>
                  <a:gd name="adj2" fmla="val 7120185"/>
                </a:avLst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5B9BD5">
                      <a:lumMod val="0"/>
                      <a:lumOff val="100000"/>
                    </a:srgbClr>
                  </a:gs>
                  <a:gs pos="0">
                    <a:srgbClr val="70AD47">
                      <a:lumMod val="40000"/>
                      <a:lumOff val="60000"/>
                    </a:srgbClr>
                  </a:gs>
                  <a:gs pos="100000">
                    <a:srgbClr val="61BC7D"/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 algn="ctr">
                <a:solidFill>
                  <a:srgbClr val="2FB76C"/>
                </a:solidFill>
                <a:prstDash val="solid"/>
                <a:miter lim="800000"/>
                <a:tailEnd type="triangl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28C26C6-2365-FDF6-0EDF-2543B95514BA}"/>
                  </a:ext>
                </a:extLst>
              </p:cNvPr>
              <p:cNvSpPr/>
              <p:nvPr/>
            </p:nvSpPr>
            <p:spPr>
              <a:xfrm>
                <a:off x="-341512" y="1476551"/>
                <a:ext cx="1198990" cy="44958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rPr>
                  <a:t>Awareness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8BAF397E-3888-1B5F-C7BD-FDB2D9FF2ACE}"/>
                  </a:ext>
                </a:extLst>
              </p:cNvPr>
              <p:cNvGrpSpPr/>
              <p:nvPr/>
            </p:nvGrpSpPr>
            <p:grpSpPr>
              <a:xfrm>
                <a:off x="832446" y="852378"/>
                <a:ext cx="1594347" cy="563213"/>
                <a:chOff x="832446" y="852378"/>
                <a:chExt cx="1594347" cy="563213"/>
              </a:xfrm>
            </p:grpSpPr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9D65C23-D36C-1695-05EA-65084F4D4EF6}"/>
                    </a:ext>
                  </a:extLst>
                </p:cNvPr>
                <p:cNvSpPr txBox="1"/>
                <p:nvPr/>
              </p:nvSpPr>
              <p:spPr>
                <a:xfrm>
                  <a:off x="832446" y="852378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Publicity input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694226E4-9B1E-91D5-12E0-81885A7979D3}"/>
                    </a:ext>
                  </a:extLst>
                </p:cNvPr>
                <p:cNvGrpSpPr/>
                <p:nvPr/>
              </p:nvGrpSpPr>
              <p:grpSpPr>
                <a:xfrm>
                  <a:off x="835224" y="11000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7A722109-F859-0845-0B9D-8B48F0F7272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9A0455F8-3EA0-478F-E082-7C921ED3D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B1F8BBB-ED91-A722-A458-038EFCAE0483}"/>
                  </a:ext>
                </a:extLst>
              </p:cNvPr>
              <p:cNvGrpSpPr/>
              <p:nvPr/>
            </p:nvGrpSpPr>
            <p:grpSpPr>
              <a:xfrm>
                <a:off x="2848664" y="859486"/>
                <a:ext cx="1856655" cy="572962"/>
                <a:chOff x="2848664" y="859486"/>
                <a:chExt cx="1856655" cy="572962"/>
              </a:xfrm>
            </p:grpSpPr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BB328C06-5D18-3906-33F9-E2B4CA5EF949}"/>
                    </a:ext>
                  </a:extLst>
                </p:cNvPr>
                <p:cNvGrpSpPr/>
                <p:nvPr/>
              </p:nvGrpSpPr>
              <p:grpSpPr>
                <a:xfrm flipH="1">
                  <a:off x="2848664" y="1116894"/>
                  <a:ext cx="1297355" cy="315554"/>
                  <a:chOff x="1181279" y="3764279"/>
                  <a:chExt cx="2415361" cy="587486"/>
                </a:xfrm>
              </p:grpSpPr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DC24CE49-F1F9-2EC5-6465-2604D6BF764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45D7E8B5-2AB9-51EF-FE24-214B80B1E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79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27ADB3B2-C467-B82B-9199-D9B9C5383A5F}"/>
                    </a:ext>
                  </a:extLst>
                </p:cNvPr>
                <p:cNvSpPr txBox="1"/>
                <p:nvPr/>
              </p:nvSpPr>
              <p:spPr>
                <a:xfrm>
                  <a:off x="3110972" y="859486"/>
                  <a:ext cx="159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Other inputs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37943A1-D410-6836-70E4-8FD9D431281F}"/>
                  </a:ext>
                </a:extLst>
              </p:cNvPr>
              <p:cNvSpPr txBox="1"/>
              <p:nvPr/>
            </p:nvSpPr>
            <p:spPr>
              <a:xfrm>
                <a:off x="4343056" y="2013096"/>
                <a:ext cx="1243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Publicity input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2896B56-907E-5AAB-8DCF-A9F73EA6F117}"/>
                  </a:ext>
                </a:extLst>
              </p:cNvPr>
              <p:cNvSpPr txBox="1"/>
              <p:nvPr/>
            </p:nvSpPr>
            <p:spPr>
              <a:xfrm>
                <a:off x="1970749" y="1705319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15%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6F491C5-752F-E611-137E-DA829BCCAF58}"/>
                  </a:ext>
                </a:extLst>
              </p:cNvPr>
              <p:cNvSpPr txBox="1"/>
              <p:nvPr/>
            </p:nvSpPr>
            <p:spPr>
              <a:xfrm>
                <a:off x="2666535" y="1320427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85%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D829C5CB-9261-B57A-A4ED-FE874DED3358}"/>
                  </a:ext>
                </a:extLst>
              </p:cNvPr>
              <p:cNvGrpSpPr/>
              <p:nvPr/>
            </p:nvGrpSpPr>
            <p:grpSpPr>
              <a:xfrm>
                <a:off x="4362117" y="1043429"/>
                <a:ext cx="4053141" cy="1315827"/>
                <a:chOff x="2971186" y="1043428"/>
                <a:chExt cx="4053141" cy="1315827"/>
              </a:xfrm>
            </p:grpSpPr>
            <p:sp>
              <p:nvSpPr>
                <p:cNvPr id="118" name="不完整圆 117">
                  <a:extLst>
                    <a:ext uri="{FF2B5EF4-FFF2-40B4-BE49-F238E27FC236}">
                      <a16:creationId xmlns:a16="http://schemas.microsoft.com/office/drawing/2014/main" id="{85091A37-505E-20DC-2E15-B8EB52A7135A}"/>
                    </a:ext>
                  </a:extLst>
                </p:cNvPr>
                <p:cNvSpPr/>
                <p:nvPr/>
              </p:nvSpPr>
              <p:spPr>
                <a:xfrm>
                  <a:off x="4095551" y="1043429"/>
                  <a:ext cx="1315826" cy="1315826"/>
                </a:xfrm>
                <a:prstGeom prst="pie">
                  <a:avLst>
                    <a:gd name="adj1" fmla="val 6873639"/>
                    <a:gd name="adj2" fmla="val 15137542"/>
                  </a:avLst>
                </a:prstGeom>
                <a:gradFill flip="none" rotWithShape="1">
                  <a:gsLst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5B9BD5">
                        <a:lumMod val="0"/>
                        <a:lumOff val="100000"/>
                      </a:srgbClr>
                    </a:gs>
                    <a:gs pos="0">
                      <a:srgbClr val="F9DEDA"/>
                    </a:gs>
                    <a:gs pos="100000">
                      <a:srgbClr val="F2BDB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8575" cap="flat" cmpd="sng" algn="ctr">
                  <a:solidFill>
                    <a:srgbClr val="EA9386"/>
                  </a:solidFill>
                  <a:prstDash val="solid"/>
                  <a:miter lim="800000"/>
                  <a:tailEnd type="triangl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18DA7074-377F-4CB4-8F04-EA478F534FF4}"/>
                    </a:ext>
                  </a:extLst>
                </p:cNvPr>
                <p:cNvGrpSpPr/>
                <p:nvPr/>
              </p:nvGrpSpPr>
              <p:grpSpPr>
                <a:xfrm>
                  <a:off x="5167672" y="1043428"/>
                  <a:ext cx="1856655" cy="572962"/>
                  <a:chOff x="2848664" y="859486"/>
                  <a:chExt cx="1856655" cy="572962"/>
                </a:xfrm>
              </p:grpSpPr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334FEEB3-AB74-D801-87CB-02D6B0FB0D2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848664" y="1116894"/>
                    <a:ext cx="1297355" cy="315554"/>
                    <a:chOff x="1181279" y="3764279"/>
                    <a:chExt cx="2415361" cy="587486"/>
                  </a:xfrm>
                </p:grpSpPr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101A726F-F01D-CB94-57E7-AA432B4FAF5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101340" y="3764279"/>
                      <a:ext cx="495300" cy="587486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rgbClr val="BFBFBF"/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  <p:cxnSp>
                  <p:nvCxnSpPr>
                    <p:cNvPr id="127" name="直接连接符 126">
                      <a:extLst>
                        <a:ext uri="{FF2B5EF4-FFF2-40B4-BE49-F238E27FC236}">
                          <a16:creationId xmlns:a16="http://schemas.microsoft.com/office/drawing/2014/main" id="{4160EA0D-E461-367B-028D-282AAF5FAD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81279" y="3764281"/>
                      <a:ext cx="1920061" cy="0"/>
                    </a:xfrm>
                    <a:prstGeom prst="line">
                      <a:avLst/>
                    </a:prstGeom>
                    <a:noFill/>
                    <a:ln w="22225" cap="rnd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miter lim="800000"/>
                      <a:tailEnd type="none" w="lg" len="med"/>
                    </a:ln>
                    <a:effectLst/>
                  </p:spPr>
                </p:cxnSp>
              </p:grp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54F24B34-1C0F-ABC8-6487-4A22EEAB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972" y="859486"/>
                    <a:ext cx="15943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Other inputs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F366EC83-4B8B-6588-8A9F-AEFA44A7F718}"/>
                    </a:ext>
                  </a:extLst>
                </p:cNvPr>
                <p:cNvGrpSpPr/>
                <p:nvPr/>
              </p:nvGrpSpPr>
              <p:grpSpPr>
                <a:xfrm flipV="1">
                  <a:off x="2971186" y="1971837"/>
                  <a:ext cx="1297354" cy="315554"/>
                  <a:chOff x="1181280" y="3764279"/>
                  <a:chExt cx="2415360" cy="587486"/>
                </a:xfrm>
              </p:grpSpPr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31F78952-886E-7128-FCC5-11928BD1DE2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01340" y="3764279"/>
                    <a:ext cx="495300" cy="587486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rgbClr val="BFBFBF"/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5DE5F78C-ED53-25E5-F051-BA4BF15DA6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81280" y="3764281"/>
                    <a:ext cx="1920061" cy="0"/>
                  </a:xfrm>
                  <a:prstGeom prst="line">
                    <a:avLst/>
                  </a:prstGeom>
                  <a:noFill/>
                  <a:ln w="22225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solid"/>
                    <a:miter lim="800000"/>
                    <a:tailEnd type="none" w="lg" len="med"/>
                  </a:ln>
                  <a:effectLst/>
                </p:spPr>
              </p:cxnSp>
            </p:grp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DB6BB8EF-AD92-8674-8282-9419DDD9A70E}"/>
                    </a:ext>
                  </a:extLst>
                </p:cNvPr>
                <p:cNvSpPr txBox="1"/>
                <p:nvPr/>
              </p:nvSpPr>
              <p:spPr>
                <a:xfrm>
                  <a:off x="4228191" y="1526156"/>
                  <a:ext cx="595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40%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95729A9-46A1-EBE7-7DA4-E868CF2EFF89}"/>
                  </a:ext>
                </a:extLst>
              </p:cNvPr>
              <p:cNvSpPr txBox="1"/>
              <p:nvPr/>
            </p:nvSpPr>
            <p:spPr>
              <a:xfrm>
                <a:off x="6144395" y="1526157"/>
                <a:ext cx="595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60%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8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圆环图</a:t>
            </a:r>
            <a:endParaRPr lang="zh-CN" altLang="en-US" sz="28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3B857E8-E6BC-7FD6-98D0-0DD3BD2805DC}"/>
              </a:ext>
            </a:extLst>
          </p:cNvPr>
          <p:cNvGrpSpPr/>
          <p:nvPr/>
        </p:nvGrpSpPr>
        <p:grpSpPr>
          <a:xfrm>
            <a:off x="3017350" y="1378833"/>
            <a:ext cx="5450471" cy="4100333"/>
            <a:chOff x="3207850" y="1087628"/>
            <a:chExt cx="5450471" cy="410033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6B37EBE-0BEA-B8FC-68AB-2CB8F1C0AE35}"/>
                </a:ext>
              </a:extLst>
            </p:cNvPr>
            <p:cNvGrpSpPr/>
            <p:nvPr/>
          </p:nvGrpSpPr>
          <p:grpSpPr>
            <a:xfrm>
              <a:off x="3207850" y="1164910"/>
              <a:ext cx="5450471" cy="4023051"/>
              <a:chOff x="2966695" y="1073636"/>
              <a:chExt cx="5450471" cy="4023051"/>
            </a:xfrm>
          </p:grpSpPr>
          <p:grpSp>
            <p:nvGrpSpPr>
              <p:cNvPr id="32" name="a2167e12-1c70-40e5-8585-f088ab0e6b70" descr="wA8AAB+LCAAAAAAABADlk11PwjAYhf9Lo3eTbN2iuDuMUYnRECB6YbhoWIWariOlIwjZf/ft2FdxJNsl7A7ej/ac0z17dKV+VxT5aBISqR4ZWUgSDhUNkYWGAfJFzLmFHpgImFg8yyherZH/tS/Wqp1PppYfhMdU7wqmGOGHv/6/+XzsjQkWxmE2ZvdsKJFtpeTYhyILAk6rY0OhqNwUNzi6lv6eKAkXPEUyJAou3NvJNcpayL/FPTvRywHdwpKFpgdZuZ5Mng6g1qduaJujaK1YJMqNEYHcKEiqMXu0VI6CLCoVmxM+4GwhQiq0YjBA1XwJ3ZdIsl0klNkfs8VSQfeV0lWW34Tt4L5vwtc0T2FJVvQd7snNpQXHgb0x5USxjTFi1ByUFL6KIR3H8ZhlHj0r4izjAbOg2kg5sU4mNKVb1S5TvVENtO71T7lJ5egDqtIzCe10D4KfeK3S92mlvtyresi+TnyMx819HSB9O/2kTzvMHqu0aKitMzqrsXouhN/bVcJx1wjHuAnhuBnh2CAcjj5bwvHlE467QnjfINztGuGu24RwtxnhrkE4HH22hLuXT7jbFcLvDMK9rhHueU0I95oR7hmEw9FnS7h3+YR77QifJX9NNicxwA8AAA==">
                <a:extLst>
                  <a:ext uri="{FF2B5EF4-FFF2-40B4-BE49-F238E27FC236}">
                    <a16:creationId xmlns:a16="http://schemas.microsoft.com/office/drawing/2014/main" id="{1AB6D802-AAC1-4CF7-9C38-E457018946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66695" y="1073636"/>
                <a:ext cx="5450471" cy="4023051"/>
                <a:chOff x="2957056" y="1516483"/>
                <a:chExt cx="4788620" cy="3534533"/>
              </a:xfrm>
            </p:grpSpPr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3173C1D-5EEB-0493-4D2A-07B7DBF7256B}"/>
                    </a:ext>
                  </a:extLst>
                </p:cNvPr>
                <p:cNvSpPr txBox="1"/>
                <p:nvPr/>
              </p:nvSpPr>
              <p:spPr>
                <a:xfrm>
                  <a:off x="2957056" y="1516483"/>
                  <a:ext cx="2044928" cy="1811702"/>
                </a:xfrm>
                <a:prstGeom prst="rect">
                  <a:avLst/>
                </a:prstGeom>
                <a:noFill/>
                <a:ln>
                  <a:solidFill>
                    <a:srgbClr val="44546A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/>
                    </a:rPr>
                    <a:t>Plastics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/>
                    </a:rPr>
                    <a:t>Reduction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/>
                    </a:rPr>
                    <a:t>Capability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5" name="ValueShape1">
                  <a:extLst>
                    <a:ext uri="{FF2B5EF4-FFF2-40B4-BE49-F238E27FC236}">
                      <a16:creationId xmlns:a16="http://schemas.microsoft.com/office/drawing/2014/main" id="{E0EDCAC0-57B7-36E3-8D87-CA8099421C6F}"/>
                    </a:ext>
                  </a:extLst>
                </p:cNvPr>
                <p:cNvSpPr/>
                <p:nvPr/>
              </p:nvSpPr>
              <p:spPr>
                <a:xfrm>
                  <a:off x="4300016" y="1605356"/>
                  <a:ext cx="3445660" cy="3445660"/>
                </a:xfrm>
                <a:prstGeom prst="blockArc">
                  <a:avLst>
                    <a:gd name="adj1" fmla="val 16200000"/>
                    <a:gd name="adj2" fmla="val 10416495"/>
                    <a:gd name="adj3" fmla="val 3942"/>
                  </a:avLst>
                </a:prstGeom>
                <a:solidFill>
                  <a:srgbClr val="056F6B"/>
                </a:solidFill>
                <a:ln w="25400">
                  <a:solidFill>
                    <a:sysClr val="window" lastClr="FFFFFF"/>
                  </a:solidFill>
                </a:ln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6" name="ValueShape2">
                  <a:extLst>
                    <a:ext uri="{FF2B5EF4-FFF2-40B4-BE49-F238E27FC236}">
                      <a16:creationId xmlns:a16="http://schemas.microsoft.com/office/drawing/2014/main" id="{4BDFE385-7CC8-9353-C2E5-25ABD8494327}"/>
                    </a:ext>
                  </a:extLst>
                </p:cNvPr>
                <p:cNvSpPr/>
                <p:nvPr/>
              </p:nvSpPr>
              <p:spPr>
                <a:xfrm>
                  <a:off x="4478215" y="1783555"/>
                  <a:ext cx="3089263" cy="3089263"/>
                </a:xfrm>
                <a:prstGeom prst="blockArc">
                  <a:avLst>
                    <a:gd name="adj1" fmla="val 16200000"/>
                    <a:gd name="adj2" fmla="val 6229282"/>
                    <a:gd name="adj3" fmla="val 3880"/>
                  </a:avLst>
                </a:prstGeom>
                <a:solidFill>
                  <a:srgbClr val="028566"/>
                </a:solidFill>
                <a:ln w="25400">
                  <a:solidFill>
                    <a:sysClr val="window" lastClr="FFFFFF"/>
                  </a:solidFill>
                </a:ln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7" name="ValueShape3">
                  <a:extLst>
                    <a:ext uri="{FF2B5EF4-FFF2-40B4-BE49-F238E27FC236}">
                      <a16:creationId xmlns:a16="http://schemas.microsoft.com/office/drawing/2014/main" id="{594F41DE-9E8A-F4CD-B04D-D479D54109B5}"/>
                    </a:ext>
                  </a:extLst>
                </p:cNvPr>
                <p:cNvSpPr/>
                <p:nvPr/>
              </p:nvSpPr>
              <p:spPr>
                <a:xfrm>
                  <a:off x="4654164" y="1959504"/>
                  <a:ext cx="2737365" cy="2737365"/>
                </a:xfrm>
                <a:prstGeom prst="blockArc">
                  <a:avLst>
                    <a:gd name="adj1" fmla="val 16216030"/>
                    <a:gd name="adj2" fmla="val 4543216"/>
                    <a:gd name="adj3" fmla="val 4383"/>
                  </a:avLst>
                </a:prstGeom>
                <a:solidFill>
                  <a:srgbClr val="33AD64"/>
                </a:solidFill>
                <a:ln w="25400">
                  <a:solidFill>
                    <a:sysClr val="window" lastClr="FFFFFF"/>
                  </a:solidFill>
                </a:ln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8" name="ValueShape4">
                  <a:extLst>
                    <a:ext uri="{FF2B5EF4-FFF2-40B4-BE49-F238E27FC236}">
                      <a16:creationId xmlns:a16="http://schemas.microsoft.com/office/drawing/2014/main" id="{8B63D09D-E32E-3756-9479-B9783FCC6058}"/>
                    </a:ext>
                  </a:extLst>
                </p:cNvPr>
                <p:cNvSpPr/>
                <p:nvPr/>
              </p:nvSpPr>
              <p:spPr>
                <a:xfrm>
                  <a:off x="4844774" y="2150114"/>
                  <a:ext cx="2356143" cy="2356143"/>
                </a:xfrm>
                <a:prstGeom prst="blockArc">
                  <a:avLst>
                    <a:gd name="adj1" fmla="val 16226002"/>
                    <a:gd name="adj2" fmla="val 1893204"/>
                    <a:gd name="adj3" fmla="val 5977"/>
                  </a:avLst>
                </a:prstGeom>
                <a:solidFill>
                  <a:srgbClr val="87BA19"/>
                </a:solidFill>
                <a:ln w="25400">
                  <a:solidFill>
                    <a:sysClr val="window" lastClr="FFFFFF"/>
                  </a:solidFill>
                </a:ln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75FE794-DC2B-78B4-43BE-F463F3AE1831}"/>
                  </a:ext>
                </a:extLst>
              </p:cNvPr>
              <p:cNvSpPr txBox="1"/>
              <p:nvPr/>
            </p:nvSpPr>
            <p:spPr>
              <a:xfrm>
                <a:off x="2966695" y="2649003"/>
                <a:ext cx="253537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of four kinds of countries</a:t>
                </a:r>
                <a:endParaRPr kumimoji="0" lang="zh-CN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24" name="对话气泡: 矩形 23">
              <a:extLst>
                <a:ext uri="{FF2B5EF4-FFF2-40B4-BE49-F238E27FC236}">
                  <a16:creationId xmlns:a16="http://schemas.microsoft.com/office/drawing/2014/main" id="{4310B4B2-DBD2-5017-CCE9-27BD75DF0B32}"/>
                </a:ext>
              </a:extLst>
            </p:cNvPr>
            <p:cNvSpPr/>
            <p:nvPr/>
          </p:nvSpPr>
          <p:spPr>
            <a:xfrm>
              <a:off x="6090668" y="1190038"/>
              <a:ext cx="533400" cy="200378"/>
            </a:xfrm>
            <a:prstGeom prst="wedgeRectCallout">
              <a:avLst>
                <a:gd name="adj1" fmla="val 58333"/>
                <a:gd name="adj2" fmla="val -668"/>
              </a:avLst>
            </a:prstGeom>
            <a:solidFill>
              <a:srgbClr val="006A66"/>
            </a:solidFill>
            <a:ln w="47625" cap="flat" cmpd="sng" algn="ctr">
              <a:noFill/>
              <a:prstDash val="solid"/>
              <a:miter lim="800000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DCC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对话气泡: 矩形 24">
              <a:extLst>
                <a:ext uri="{FF2B5EF4-FFF2-40B4-BE49-F238E27FC236}">
                  <a16:creationId xmlns:a16="http://schemas.microsoft.com/office/drawing/2014/main" id="{996E4D03-FDAC-C587-0FE2-59B20AA9C493}"/>
                </a:ext>
              </a:extLst>
            </p:cNvPr>
            <p:cNvSpPr/>
            <p:nvPr/>
          </p:nvSpPr>
          <p:spPr>
            <a:xfrm>
              <a:off x="6090668" y="1424304"/>
              <a:ext cx="533400" cy="200378"/>
            </a:xfrm>
            <a:prstGeom prst="wedgeRectCallout">
              <a:avLst>
                <a:gd name="adj1" fmla="val 58333"/>
                <a:gd name="adj2" fmla="val -668"/>
              </a:avLst>
            </a:prstGeom>
            <a:solidFill>
              <a:srgbClr val="028566"/>
            </a:solidFill>
            <a:ln w="47625" cap="flat" cmpd="sng" algn="ctr">
              <a:noFill/>
              <a:prstDash val="solid"/>
              <a:miter lim="800000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GCC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对话气泡: 矩形 25">
              <a:extLst>
                <a:ext uri="{FF2B5EF4-FFF2-40B4-BE49-F238E27FC236}">
                  <a16:creationId xmlns:a16="http://schemas.microsoft.com/office/drawing/2014/main" id="{9B0D8A84-687C-7541-41E0-48C5FD340BAE}"/>
                </a:ext>
              </a:extLst>
            </p:cNvPr>
            <p:cNvSpPr/>
            <p:nvPr/>
          </p:nvSpPr>
          <p:spPr>
            <a:xfrm>
              <a:off x="6090668" y="1658570"/>
              <a:ext cx="533400" cy="200378"/>
            </a:xfrm>
            <a:prstGeom prst="wedgeRectCallout">
              <a:avLst>
                <a:gd name="adj1" fmla="val 58333"/>
                <a:gd name="adj2" fmla="val -668"/>
              </a:avLst>
            </a:prstGeom>
            <a:solidFill>
              <a:srgbClr val="33AD64"/>
            </a:solidFill>
            <a:ln w="47625" cap="flat" cmpd="sng" algn="ctr">
              <a:noFill/>
              <a:prstDash val="solid"/>
              <a:miter lim="800000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DIC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对话气泡: 矩形 26">
              <a:extLst>
                <a:ext uri="{FF2B5EF4-FFF2-40B4-BE49-F238E27FC236}">
                  <a16:creationId xmlns:a16="http://schemas.microsoft.com/office/drawing/2014/main" id="{672BC6E6-2FB1-E9F1-B245-6E9686F2107F}"/>
                </a:ext>
              </a:extLst>
            </p:cNvPr>
            <p:cNvSpPr/>
            <p:nvPr/>
          </p:nvSpPr>
          <p:spPr>
            <a:xfrm>
              <a:off x="6090668" y="1879906"/>
              <a:ext cx="533400" cy="200378"/>
            </a:xfrm>
            <a:prstGeom prst="wedgeRectCallout">
              <a:avLst>
                <a:gd name="adj1" fmla="val 58333"/>
                <a:gd name="adj2" fmla="val -668"/>
              </a:avLst>
            </a:prstGeom>
            <a:solidFill>
              <a:srgbClr val="87BA19"/>
            </a:solidFill>
            <a:ln w="47625" cap="flat" cmpd="sng" algn="ctr">
              <a:noFill/>
              <a:prstDash val="solid"/>
              <a:miter lim="800000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GIC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E300889-172A-9575-45F2-E86FD5485FCF}"/>
                </a:ext>
              </a:extLst>
            </p:cNvPr>
            <p:cNvSpPr txBox="1"/>
            <p:nvPr/>
          </p:nvSpPr>
          <p:spPr>
            <a:xfrm>
              <a:off x="5535414" y="108762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56F6B"/>
                  </a:solidFill>
                  <a:effectLst/>
                  <a:uLnTx/>
                  <a:uFillTx/>
                  <a:latin typeface="Calibri"/>
                </a:rPr>
                <a:t>0.92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DF68FD-79C2-E8F5-C27B-E22A20C9E6B4}"/>
                </a:ext>
              </a:extLst>
            </p:cNvPr>
            <p:cNvSpPr txBox="1"/>
            <p:nvPr/>
          </p:nvSpPr>
          <p:spPr>
            <a:xfrm>
              <a:off x="5535414" y="1334458"/>
              <a:ext cx="5934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8566"/>
                  </a:solidFill>
                  <a:effectLst/>
                  <a:uLnTx/>
                  <a:uFillTx/>
                  <a:latin typeface="Calibri"/>
                </a:rPr>
                <a:t>0.56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2856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CFD38E6-E159-0F86-0F4D-8D1F021A4F0B}"/>
                </a:ext>
              </a:extLst>
            </p:cNvPr>
            <p:cNvSpPr txBox="1"/>
            <p:nvPr/>
          </p:nvSpPr>
          <p:spPr>
            <a:xfrm>
              <a:off x="5535414" y="157820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AD64"/>
                  </a:solidFill>
                  <a:effectLst/>
                  <a:uLnTx/>
                  <a:uFillTx/>
                  <a:latin typeface="Calibri"/>
                </a:rPr>
                <a:t>0.49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7143C6-0251-536C-A72D-BD225123BBCF}"/>
                </a:ext>
              </a:extLst>
            </p:cNvPr>
            <p:cNvSpPr txBox="1"/>
            <p:nvPr/>
          </p:nvSpPr>
          <p:spPr>
            <a:xfrm>
              <a:off x="5548026" y="179879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7BA19"/>
                  </a:solidFill>
                  <a:effectLst/>
                  <a:uLnTx/>
                  <a:uFillTx/>
                  <a:latin typeface="Calibri"/>
                </a:rPr>
                <a:t>0.31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2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时间轴图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9B56BA-2557-040C-8CDB-DEE29361C76D}"/>
              </a:ext>
            </a:extLst>
          </p:cNvPr>
          <p:cNvGrpSpPr/>
          <p:nvPr/>
        </p:nvGrpSpPr>
        <p:grpSpPr>
          <a:xfrm>
            <a:off x="695400" y="1988840"/>
            <a:ext cx="11314902" cy="3199342"/>
            <a:chOff x="844465" y="2015913"/>
            <a:chExt cx="11314902" cy="3199342"/>
          </a:xfrm>
        </p:grpSpPr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98C13CBB-86F8-6C6A-004E-6CD6E45FCF2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1374408" y="3100000"/>
              <a:ext cx="784959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b="1" spc="-38">
                  <a:solidFill>
                    <a:schemeClr val="accent2"/>
                  </a:solidFill>
                  <a:latin typeface="Calibri" panose="020F0502020204030204" pitchFamily="34" charset="0"/>
                </a:rPr>
                <a:t>Timeline</a:t>
              </a:r>
              <a:endParaRPr lang="zh-CN" altLang="en-US" b="1" spc="-38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OTLSHAPE_TB_00000000000000000000000000000000_ScaleContainer">
              <a:extLst>
                <a:ext uri="{FF2B5EF4-FFF2-40B4-BE49-F238E27FC236}">
                  <a16:creationId xmlns:a16="http://schemas.microsoft.com/office/drawing/2014/main" id="{75656EB8-130F-EB17-7B3B-7E9386B51D2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44465" y="3048000"/>
              <a:ext cx="10515600" cy="381000"/>
            </a:xfrm>
            <a:prstGeom prst="roundRect">
              <a:avLst>
                <a:gd name="adj" fmla="val 100000"/>
              </a:avLst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38100" cap="flat" cmpd="sng" algn="ctr">
              <a:noFill/>
              <a:prstDash val="solid"/>
              <a:miter lim="800000"/>
              <a:tailEnd type="triangle" w="lg" len="me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TLSHAPE_TB_00000000000000000000000000000000_ElapsedTime">
              <a:extLst>
                <a:ext uri="{FF2B5EF4-FFF2-40B4-BE49-F238E27FC236}">
                  <a16:creationId xmlns:a16="http://schemas.microsoft.com/office/drawing/2014/main" id="{6F7C97AE-B7C5-B23A-A2DD-20F0E1F036B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44465" y="3048000"/>
              <a:ext cx="9867900" cy="381000"/>
            </a:xfrm>
            <a:prstGeom prst="roundRect">
              <a:avLst>
                <a:gd name="adj" fmla="val 10000000"/>
              </a:avLst>
            </a:prstGeom>
            <a:solidFill>
              <a:srgbClr val="FF0000">
                <a:alpha val="30196"/>
              </a:srgbClr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TLSHAPE_TB_00000000000000000000000000000000_TodayMarkerShape">
              <a:extLst>
                <a:ext uri="{FF2B5EF4-FFF2-40B4-BE49-F238E27FC236}">
                  <a16:creationId xmlns:a16="http://schemas.microsoft.com/office/drawing/2014/main" id="{3943B15B-F6D6-7B4B-2925-2DF2037DF67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45289" y="3455966"/>
              <a:ext cx="114300" cy="127000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TLSHAPE_TB_00000000000000000000000000000000_TodayMarkerText">
              <a:extLst>
                <a:ext uri="{FF2B5EF4-FFF2-40B4-BE49-F238E27FC236}">
                  <a16:creationId xmlns:a16="http://schemas.microsoft.com/office/drawing/2014/main" id="{0D070345-4FE9-F8A8-95AC-3441D608C9A1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19588" y="3582966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200" spc="-12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  <a:endParaRPr lang="zh-CN" altLang="en-US" sz="1200" spc="-12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OTLSHAPE_TB_00000000000000000000000000000000_TimescaleInterval1">
              <a:extLst>
                <a:ext uri="{FF2B5EF4-FFF2-40B4-BE49-F238E27FC236}">
                  <a16:creationId xmlns:a16="http://schemas.microsoft.com/office/drawing/2014/main" id="{715538CE-7C78-DF77-EE00-68F3466C090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89659" y="3145473"/>
              <a:ext cx="2515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2020</a:t>
              </a:r>
              <a:endParaRPr lang="zh-CN" alt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OTLSHAPE_TB_00000000000000000000000000000000_TimescaleInterval2">
              <a:extLst>
                <a:ext uri="{FF2B5EF4-FFF2-40B4-BE49-F238E27FC236}">
                  <a16:creationId xmlns:a16="http://schemas.microsoft.com/office/drawing/2014/main" id="{77E82D24-4A7D-8796-C315-9FF97C936DD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215670" y="3145473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2023</a:t>
              </a:r>
              <a:endParaRPr lang="zh-CN" alt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OTLSHAPE_TB_00000000000000000000000000000000_TimescaleInterval3">
              <a:extLst>
                <a:ext uri="{FF2B5EF4-FFF2-40B4-BE49-F238E27FC236}">
                  <a16:creationId xmlns:a16="http://schemas.microsoft.com/office/drawing/2014/main" id="{D7A2CF67-FC31-3A17-C164-30A9828A72E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321417" y="314547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2026</a:t>
              </a:r>
              <a:endParaRPr lang="zh-CN" alt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OTLSHAPE_TB_00000000000000000000000000000000_TimescaleInterval4">
              <a:extLst>
                <a:ext uri="{FF2B5EF4-FFF2-40B4-BE49-F238E27FC236}">
                  <a16:creationId xmlns:a16="http://schemas.microsoft.com/office/drawing/2014/main" id="{72653A01-1675-9983-19B4-F6021217577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464022" y="3145473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2029</a:t>
              </a:r>
              <a:endParaRPr lang="zh-CN" alt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OTLSHAPE_TB_00000000000000000000000000000000_TimescaleInterval5">
              <a:extLst>
                <a:ext uri="{FF2B5EF4-FFF2-40B4-BE49-F238E27FC236}">
                  <a16:creationId xmlns:a16="http://schemas.microsoft.com/office/drawing/2014/main" id="{0FF2718B-4CD4-7B7A-A5DF-D82C67B1A85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606627" y="314547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2032</a:t>
              </a:r>
              <a:endParaRPr lang="zh-CN" altLang="en-US" sz="1200" spc="-1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OTLSHAPE_TB_00000000000000000000000000000000_TimescaleInterval6">
              <a:extLst>
                <a:ext uri="{FF2B5EF4-FFF2-40B4-BE49-F238E27FC236}">
                  <a16:creationId xmlns:a16="http://schemas.microsoft.com/office/drawing/2014/main" id="{39576CB2-0793-C2DC-F39E-C4CC61EF5D9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712373" y="3145473"/>
              <a:ext cx="21114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2">
                  <a:solidFill>
                    <a:schemeClr val="lt1"/>
                  </a:solidFill>
                  <a:latin typeface="Calibri" panose="020F0502020204030204" pitchFamily="34" charset="0"/>
                </a:rPr>
                <a:t>2035</a:t>
              </a:r>
              <a:endParaRPr lang="zh-CN" altLang="en-US" sz="1200" spc="-2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OTLSHAPE_TB_00000000000000000000000000000000_TimescaleInterval7">
              <a:extLst>
                <a:ext uri="{FF2B5EF4-FFF2-40B4-BE49-F238E27FC236}">
                  <a16:creationId xmlns:a16="http://schemas.microsoft.com/office/drawing/2014/main" id="{AF83D08D-D3AA-44AA-C998-795A141BB2AB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854979" y="314547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2038</a:t>
              </a:r>
              <a:endParaRPr lang="zh-CN" alt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OTLSHAPE_TB_00000000000000000000000000000000_TimescaleInterval8">
              <a:extLst>
                <a:ext uri="{FF2B5EF4-FFF2-40B4-BE49-F238E27FC236}">
                  <a16:creationId xmlns:a16="http://schemas.microsoft.com/office/drawing/2014/main" id="{7AC06A68-A8F9-3CC4-9BF9-5A7EFE516B2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8960725" y="3145473"/>
              <a:ext cx="23185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2">
                  <a:solidFill>
                    <a:schemeClr val="lt1"/>
                  </a:solidFill>
                  <a:latin typeface="Calibri" panose="020F0502020204030204" pitchFamily="34" charset="0"/>
                </a:rPr>
                <a:t>2040</a:t>
              </a:r>
              <a:endParaRPr lang="zh-CN" altLang="en-US" sz="1200" spc="-2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OTLSHAPE_TB_00000000000000000000000000000000_TimescaleInterval9">
              <a:extLst>
                <a:ext uri="{FF2B5EF4-FFF2-40B4-BE49-F238E27FC236}">
                  <a16:creationId xmlns:a16="http://schemas.microsoft.com/office/drawing/2014/main" id="{6E2850D4-5AD7-678A-EC33-8DC2EB30CEB2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0103330" y="3145473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2050</a:t>
              </a:r>
              <a:endParaRPr lang="zh-CN" altLang="en-US" sz="1200" spc="-2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" name="OTLSHAPE_TB_00000000000000000000000000000000_Separator1">
              <a:extLst>
                <a:ext uri="{FF2B5EF4-FFF2-40B4-BE49-F238E27FC236}">
                  <a16:creationId xmlns:a16="http://schemas.microsoft.com/office/drawing/2014/main" id="{35E1016B-5E3D-A55C-9A55-41D3A9F5394C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2152170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B_00000000000000000000000000000000_Separator2">
              <a:extLst>
                <a:ext uri="{FF2B5EF4-FFF2-40B4-BE49-F238E27FC236}">
                  <a16:creationId xmlns:a16="http://schemas.microsoft.com/office/drawing/2014/main" id="{22B8669C-80CE-BB7D-743E-2AEB8BA7C6B1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3257917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B_00000000000000000000000000000000_Separator3">
              <a:extLst>
                <a:ext uri="{FF2B5EF4-FFF2-40B4-BE49-F238E27FC236}">
                  <a16:creationId xmlns:a16="http://schemas.microsoft.com/office/drawing/2014/main" id="{FDFBD176-68EB-ED99-8477-F9ABFE5D6B58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4400521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TLSHAPE_TB_00000000000000000000000000000000_Separator4">
              <a:extLst>
                <a:ext uri="{FF2B5EF4-FFF2-40B4-BE49-F238E27FC236}">
                  <a16:creationId xmlns:a16="http://schemas.microsoft.com/office/drawing/2014/main" id="{27120644-40BB-1B99-3517-C13D162EBDA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5543126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5">
              <a:extLst>
                <a:ext uri="{FF2B5EF4-FFF2-40B4-BE49-F238E27FC236}">
                  <a16:creationId xmlns:a16="http://schemas.microsoft.com/office/drawing/2014/main" id="{6F927712-6B0A-33A5-981C-B8277FEF675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6648873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6">
              <a:extLst>
                <a:ext uri="{FF2B5EF4-FFF2-40B4-BE49-F238E27FC236}">
                  <a16:creationId xmlns:a16="http://schemas.microsoft.com/office/drawing/2014/main" id="{DF462FC6-FF81-CD93-1FF3-78E1168B5AD2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791478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OTLSHAPE_TB_00000000000000000000000000000000_Separator7">
              <a:extLst>
                <a:ext uri="{FF2B5EF4-FFF2-40B4-BE49-F238E27FC236}">
                  <a16:creationId xmlns:a16="http://schemas.microsoft.com/office/drawing/2014/main" id="{213CA133-BC58-7248-BE29-9C05877D08F1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897225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B_00000000000000000000000000000000_Separator8">
              <a:extLst>
                <a:ext uri="{FF2B5EF4-FFF2-40B4-BE49-F238E27FC236}">
                  <a16:creationId xmlns:a16="http://schemas.microsoft.com/office/drawing/2014/main" id="{5F10B94D-9941-0842-E3A1-45CF4EF90EEB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10039830" y="3086100"/>
              <a:ext cx="0" cy="304800"/>
            </a:xfrm>
            <a:prstGeom prst="line">
              <a:avLst/>
            </a:prstGeom>
            <a:ln w="9525" cap="rnd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TLSHAPE_T_139d3ced17374a9fa2886385632ca3b7_Shape">
              <a:extLst>
                <a:ext uri="{FF2B5EF4-FFF2-40B4-BE49-F238E27FC236}">
                  <a16:creationId xmlns:a16="http://schemas.microsoft.com/office/drawing/2014/main" id="{3C419E1C-5B30-4059-FF44-E11462ECC1A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916536" y="4211955"/>
              <a:ext cx="4210838" cy="203200"/>
            </a:xfrm>
            <a:prstGeom prst="roundRect">
              <a:avLst>
                <a:gd name="adj" fmla="val 100000"/>
              </a:avLst>
            </a:prstGeom>
            <a:solidFill>
              <a:srgbClr val="D24726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TLSHAPE_T_2d776492c02c40cc8c60c7f245987306_Shape">
              <a:extLst>
                <a:ext uri="{FF2B5EF4-FFF2-40B4-BE49-F238E27FC236}">
                  <a16:creationId xmlns:a16="http://schemas.microsoft.com/office/drawing/2014/main" id="{85F050DF-32E9-1A8C-2B31-745B35802BB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916536" y="4478655"/>
              <a:ext cx="4210837" cy="203200"/>
            </a:xfrm>
            <a:prstGeom prst="roundRect">
              <a:avLst>
                <a:gd name="adj" fmla="val 100000"/>
              </a:avLst>
            </a:prstGeom>
            <a:solidFill>
              <a:srgbClr val="D24726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TLSHAPE_T_9c909db2e8b64e31bf792b6d2ba5352f_Shape">
              <a:extLst>
                <a:ext uri="{FF2B5EF4-FFF2-40B4-BE49-F238E27FC236}">
                  <a16:creationId xmlns:a16="http://schemas.microsoft.com/office/drawing/2014/main" id="{5B234CE0-17A7-340F-2F5A-D7435EE471E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791478" y="4745355"/>
              <a:ext cx="1335896" cy="203200"/>
            </a:xfrm>
            <a:prstGeom prst="roundRect">
              <a:avLst>
                <a:gd name="adj" fmla="val 100000"/>
              </a:avLst>
            </a:prstGeom>
            <a:solidFill>
              <a:srgbClr val="FFCC05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TLSHAPE_T_0c450732a248482ca678c51aabb8c63e_Shape">
              <a:extLst>
                <a:ext uri="{FF2B5EF4-FFF2-40B4-BE49-F238E27FC236}">
                  <a16:creationId xmlns:a16="http://schemas.microsoft.com/office/drawing/2014/main" id="{ADC82243-CBF1-1E29-B51D-6CABAF5E01F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362220" y="5012055"/>
              <a:ext cx="1295400" cy="203200"/>
            </a:xfrm>
            <a:prstGeom prst="roundRect">
              <a:avLst>
                <a:gd name="adj" fmla="val 100000"/>
              </a:avLst>
            </a:prstGeom>
            <a:solidFill>
              <a:srgbClr val="62B57B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TLSHAPE_T_9b5f6a55dbf3444f9e4cbf58e077be55_Shape">
              <a:extLst>
                <a:ext uri="{FF2B5EF4-FFF2-40B4-BE49-F238E27FC236}">
                  <a16:creationId xmlns:a16="http://schemas.microsoft.com/office/drawing/2014/main" id="{4E440F0B-0748-0BB4-706C-A9702368BCA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891407" y="3918028"/>
              <a:ext cx="4697101" cy="230427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TLSHAPE_T_9b5f6a55dbf3444f9e4cbf58e077be55_Title">
              <a:extLst>
                <a:ext uri="{FF2B5EF4-FFF2-40B4-BE49-F238E27FC236}">
                  <a16:creationId xmlns:a16="http://schemas.microsoft.com/office/drawing/2014/main" id="{259DFB85-4A2B-BE7D-DF32-DCE11E95CEF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487888" y="3961596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1</a:t>
              </a:r>
              <a:endParaRPr lang="zh-CN" altLang="en-US" sz="1100" b="1" spc="-2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OTLSHAPE_T_9b5f6a55dbf3444f9e4cbf58e077be55_JoinedDate">
              <a:extLst>
                <a:ext uri="{FF2B5EF4-FFF2-40B4-BE49-F238E27FC236}">
                  <a16:creationId xmlns:a16="http://schemas.microsoft.com/office/drawing/2014/main" id="{5955594D-A31A-8A12-EAD8-E1C239067B18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6737747" y="3969911"/>
              <a:ext cx="1710928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Enhanced plastic restrictions</a:t>
              </a:r>
              <a:endParaRPr lang="zh-CN" altLang="en-US" sz="1000" spc="-4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OTLSHAPE_T_139d3ced17374a9fa2886385632ca3b7_Title">
              <a:extLst>
                <a:ext uri="{FF2B5EF4-FFF2-40B4-BE49-F238E27FC236}">
                  <a16:creationId xmlns:a16="http://schemas.microsoft.com/office/drawing/2014/main" id="{0B5B3FC2-268A-EEAE-94D7-8B5BF5B17AFC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4513016" y="4228296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2</a:t>
              </a:r>
              <a:endParaRPr lang="zh-CN" altLang="en-US" sz="1100" b="1" spc="-2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OTLSHAPE_T_139d3ced17374a9fa2886385632ca3b7_JoinedDate">
              <a:extLst>
                <a:ext uri="{FF2B5EF4-FFF2-40B4-BE49-F238E27FC236}">
                  <a16:creationId xmlns:a16="http://schemas.microsoft.com/office/drawing/2014/main" id="{CAC55D6C-C8B3-FF89-2827-04289615DDA0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9192583" y="4236611"/>
              <a:ext cx="2749166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Increasing investment in recycling technology</a:t>
              </a:r>
              <a:endParaRPr lang="zh-CN" altLang="en-US" sz="1000" spc="-4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OTLSHAPE_T_2d776492c02c40cc8c60c7f245987306_Title">
              <a:extLst>
                <a:ext uri="{FF2B5EF4-FFF2-40B4-BE49-F238E27FC236}">
                  <a16:creationId xmlns:a16="http://schemas.microsoft.com/office/drawing/2014/main" id="{D850122F-A69B-4A3A-127A-CD11B23E2835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4513016" y="4494996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3</a:t>
              </a:r>
              <a:endParaRPr lang="zh-CN" altLang="en-US" sz="1100" b="1" spc="-2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OTLSHAPE_T_2d776492c02c40cc8c60c7f245987306_JoinedDate">
              <a:extLst>
                <a:ext uri="{FF2B5EF4-FFF2-40B4-BE49-F238E27FC236}">
                  <a16:creationId xmlns:a16="http://schemas.microsoft.com/office/drawing/2014/main" id="{72BC5C8C-25CB-E600-04C0-A0CE0B10FC2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9192583" y="4503311"/>
              <a:ext cx="2749166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Raising environmental awareness across the board</a:t>
              </a:r>
              <a:endParaRPr lang="zh-CN" altLang="en-US" sz="1000" spc="-4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OTLSHAPE_T_9c909db2e8b64e31bf792b6d2ba5352f_Title">
              <a:extLst>
                <a:ext uri="{FF2B5EF4-FFF2-40B4-BE49-F238E27FC236}">
                  <a16:creationId xmlns:a16="http://schemas.microsoft.com/office/drawing/2014/main" id="{39C19269-E3D5-52D0-35CD-2E8FD39622F6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7245748" y="4761696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Task 4</a:t>
              </a:r>
              <a:endParaRPr lang="zh-CN" altLang="en-US" sz="1100" b="1" spc="-2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OTLSHAPE_T_9c909db2e8b64e31bf792b6d2ba5352f_JoinedDate">
              <a:extLst>
                <a:ext uri="{FF2B5EF4-FFF2-40B4-BE49-F238E27FC236}">
                  <a16:creationId xmlns:a16="http://schemas.microsoft.com/office/drawing/2014/main" id="{699334F8-8EC2-E607-4820-9AA4BCA9E7DA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9192583" y="4770010"/>
              <a:ext cx="2669217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Promoting mutual assistance between countries</a:t>
              </a:r>
              <a:endParaRPr lang="zh-CN" altLang="en-US" sz="1000" spc="-4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OTLSHAPE_T_0c450732a248482ca678c51aabb8c63e_Title">
              <a:extLst>
                <a:ext uri="{FF2B5EF4-FFF2-40B4-BE49-F238E27FC236}">
                  <a16:creationId xmlns:a16="http://schemas.microsoft.com/office/drawing/2014/main" id="{71E10A8B-ABB6-2A60-070A-B0B2C85B0456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8897225" y="5028396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5</a:t>
              </a:r>
              <a:endParaRPr lang="zh-CN" altLang="en-US" sz="1100" b="1" spc="-2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OTLSHAPE_T_0c450732a248482ca678c51aabb8c63e_JoinedDate">
              <a:extLst>
                <a:ext uri="{FF2B5EF4-FFF2-40B4-BE49-F238E27FC236}">
                  <a16:creationId xmlns:a16="http://schemas.microsoft.com/office/drawing/2014/main" id="{29E0FB8F-C142-826E-5D27-BE4AD3E051B2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0716461" y="5036711"/>
              <a:ext cx="1085013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Maintain the status</a:t>
              </a:r>
              <a:endParaRPr lang="zh-CN" altLang="en-US" sz="1000" spc="-4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OTLSHAPE_M_fde1dab31ee24d7295b0e9f6d8889952_Shape">
              <a:extLst>
                <a:ext uri="{FF2B5EF4-FFF2-40B4-BE49-F238E27FC236}">
                  <a16:creationId xmlns:a16="http://schemas.microsoft.com/office/drawing/2014/main" id="{B4A3B89A-AFF1-4EF0-A47C-F8DB599F585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401776" y="2857500"/>
              <a:ext cx="228600" cy="254000"/>
            </a:xfrm>
            <a:prstGeom prst="teardrop">
              <a:avLst/>
            </a:prstGeom>
            <a:solidFill>
              <a:srgbClr val="087FC3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OTLSHAPE_M_68772a49987c461e82a6e977ec1da3b5_Shape">
              <a:extLst>
                <a:ext uri="{FF2B5EF4-FFF2-40B4-BE49-F238E27FC236}">
                  <a16:creationId xmlns:a16="http://schemas.microsoft.com/office/drawing/2014/main" id="{17A9B0C9-E9E0-DC3B-15F4-6B71DE6BECF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728495" y="2857500"/>
              <a:ext cx="228600" cy="254000"/>
            </a:xfrm>
            <a:prstGeom prst="teardrop">
              <a:avLst/>
            </a:prstGeom>
            <a:solidFill>
              <a:srgbClr val="D24726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TLSHAPE_M_e498789759164be4b9cffa9bc02a99f5_Shape">
              <a:extLst>
                <a:ext uri="{FF2B5EF4-FFF2-40B4-BE49-F238E27FC236}">
                  <a16:creationId xmlns:a16="http://schemas.microsoft.com/office/drawing/2014/main" id="{A2CA73D0-5D3C-C53C-A6FC-6FF30D77E2F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651746" y="2872211"/>
              <a:ext cx="228600" cy="254000"/>
            </a:xfrm>
            <a:prstGeom prst="star8">
              <a:avLst/>
            </a:prstGeom>
            <a:solidFill>
              <a:schemeClr val="accent4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OTLSHAPE_M_9a9c57cc06d044459559647841df99a6_Connector1">
              <a:extLst>
                <a:ext uri="{FF2B5EF4-FFF2-40B4-BE49-F238E27FC236}">
                  <a16:creationId xmlns:a16="http://schemas.microsoft.com/office/drawing/2014/main" id="{97E7999F-B9B2-C8AE-60F6-38D31177FF3E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>
              <a:off x="9076720" y="2134235"/>
              <a:ext cx="0" cy="913765"/>
            </a:xfrm>
            <a:prstGeom prst="line">
              <a:avLst/>
            </a:prstGeom>
            <a:ln w="9525" cap="rnd" cmpd="sng" algn="ctr">
              <a:solidFill>
                <a:srgbClr val="1F497E">
                  <a:alpha val="49804"/>
                </a:srgbClr>
              </a:solidFill>
              <a:prstDash val="solid"/>
              <a:miter lim="800000"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TLSHAPE_M_9a9c57cc06d044459559647841df99a6_Shape">
              <a:extLst>
                <a:ext uri="{FF2B5EF4-FFF2-40B4-BE49-F238E27FC236}">
                  <a16:creationId xmlns:a16="http://schemas.microsoft.com/office/drawing/2014/main" id="{17B8D0D3-F473-04A2-2B58-0C462C1AABA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6200000">
              <a:off x="9102120" y="2134235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TLSHAPE_M_9a9c57cc06d044459559647841df99a6_Title">
              <a:extLst>
                <a:ext uri="{FF2B5EF4-FFF2-40B4-BE49-F238E27FC236}">
                  <a16:creationId xmlns:a16="http://schemas.microsoft.com/office/drawing/2014/main" id="{9ACCDFB8-73CD-81F9-9209-5E78C96B1D79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9298970" y="2015913"/>
              <a:ext cx="685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Target</a:t>
              </a:r>
              <a:endParaRPr lang="zh-CN" alt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OTLSHAPE_M_fde1dab31ee24d7295b0e9f6d8889952_Title">
              <a:extLst>
                <a:ext uri="{FF2B5EF4-FFF2-40B4-BE49-F238E27FC236}">
                  <a16:creationId xmlns:a16="http://schemas.microsoft.com/office/drawing/2014/main" id="{1D1C27F0-B4B6-DBDC-971C-56995AC2A49A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1173578" y="2624116"/>
              <a:ext cx="685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 </a:t>
              </a:r>
              <a:endParaRPr lang="zh-CN" alt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OTLSHAPE_M_68772a49987c461e82a6e977ec1da3b5_Title">
              <a:extLst>
                <a:ext uri="{FF2B5EF4-FFF2-40B4-BE49-F238E27FC236}">
                  <a16:creationId xmlns:a16="http://schemas.microsoft.com/office/drawing/2014/main" id="{F2EA96EC-9E45-54F6-2167-4C1D92B63575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4500297" y="2624116"/>
              <a:ext cx="685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  <a:endParaRPr lang="zh-CN" alt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OTLSHAPE_M_e498789759164be4b9cffa9bc02a99f5_Title">
              <a:extLst>
                <a:ext uri="{FF2B5EF4-FFF2-40B4-BE49-F238E27FC236}">
                  <a16:creationId xmlns:a16="http://schemas.microsoft.com/office/drawing/2014/main" id="{A3A3E45B-BCF4-0B71-E5B1-0BB2FBDCA83B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7423548" y="2624116"/>
              <a:ext cx="685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  <a:endParaRPr lang="zh-CN" alt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OTLSHAPE_M_f396362276654ff6afd690a2f0e8bd6a_Shape">
              <a:extLst>
                <a:ext uri="{FF2B5EF4-FFF2-40B4-BE49-F238E27FC236}">
                  <a16:creationId xmlns:a16="http://schemas.microsoft.com/office/drawing/2014/main" id="{DE407D6A-1D19-E0D0-78BD-EECB62D0A597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355974" y="2857500"/>
              <a:ext cx="228600" cy="2540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rgbClr val="62B57B"/>
            </a:solidFill>
            <a:ln w="38100" cap="flat" cmpd="sng" algn="ctr">
              <a:noFill/>
              <a:prstDash val="solid"/>
              <a:miter lim="800000"/>
              <a:tailEnd type="triangle" w="lg" len="med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92D050"/>
                  </a:solidFill>
                  <a:prstDash val="solid"/>
                  <a:miter lim="800000"/>
                  <a:tailEnd type="triangle" w="lg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TLSHAPE_M_f396362276654ff6afd690a2f0e8bd6a_Title">
              <a:extLst>
                <a:ext uri="{FF2B5EF4-FFF2-40B4-BE49-F238E27FC236}">
                  <a16:creationId xmlns:a16="http://schemas.microsoft.com/office/drawing/2014/main" id="{CD3E7FEC-9066-8EDA-B55A-E25F860CB7BE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9127374" y="2624116"/>
              <a:ext cx="685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 </a:t>
              </a:r>
              <a:endParaRPr lang="zh-CN" alt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0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网状图</a:t>
            </a:r>
            <a:endParaRPr lang="zh-CN" altLang="en-US" sz="28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1574B1-500D-E688-12DE-48F0378AD9A1}"/>
              </a:ext>
            </a:extLst>
          </p:cNvPr>
          <p:cNvGrpSpPr/>
          <p:nvPr/>
        </p:nvGrpSpPr>
        <p:grpSpPr>
          <a:xfrm>
            <a:off x="767408" y="1412776"/>
            <a:ext cx="10825507" cy="4981382"/>
            <a:chOff x="582498" y="694381"/>
            <a:chExt cx="10825507" cy="4981382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5ACCA-B1D7-6AF9-7F21-E73F60727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61196" y="2611225"/>
              <a:ext cx="1065229" cy="817775"/>
            </a:xfrm>
            <a:prstGeom prst="line">
              <a:avLst/>
            </a:prstGeom>
            <a:noFill/>
            <a:ln w="152400" cap="flat" cmpd="sng" algn="ctr">
              <a:solidFill>
                <a:srgbClr val="FCC32E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2D8A2E8-A44D-0B3B-7055-90F6F6FDA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184" y="1480008"/>
              <a:ext cx="1140643" cy="641023"/>
            </a:xfrm>
            <a:prstGeom prst="line">
              <a:avLst/>
            </a:prstGeom>
            <a:noFill/>
            <a:ln w="152400" cap="flat" cmpd="sng" algn="ctr">
              <a:solidFill>
                <a:srgbClr val="DD6F6E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42B211F-5ACC-6186-2EA0-C326A61E4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930" y="2667786"/>
              <a:ext cx="1410878" cy="761214"/>
            </a:xfrm>
            <a:prstGeom prst="line">
              <a:avLst/>
            </a:prstGeom>
            <a:noFill/>
            <a:ln w="152400" cap="flat" cmpd="sng" algn="ctr">
              <a:solidFill>
                <a:srgbClr val="FCC32E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0DDB0C-23DB-9679-C843-170C042AEBB0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68" y="1538142"/>
              <a:ext cx="1186206" cy="413207"/>
            </a:xfrm>
            <a:prstGeom prst="line">
              <a:avLst/>
            </a:prstGeom>
            <a:noFill/>
            <a:ln w="152400" cap="flat" cmpd="sng" algn="ctr">
              <a:solidFill>
                <a:srgbClr val="DD6F6E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4A9B413-B26D-0386-D57B-F5F55EC8C208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840324" y="1875686"/>
              <a:ext cx="1040484" cy="217065"/>
            </a:xfrm>
            <a:prstGeom prst="line">
              <a:avLst/>
            </a:prstGeom>
            <a:noFill/>
            <a:ln w="152400" cap="flat" cmpd="sng" algn="ctr">
              <a:solidFill>
                <a:srgbClr val="3156A4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8C12F10-A271-0F83-4528-50E1102C4F6A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4430598" y="1875686"/>
              <a:ext cx="921078" cy="273626"/>
            </a:xfrm>
            <a:prstGeom prst="line">
              <a:avLst/>
            </a:prstGeom>
            <a:noFill/>
            <a:ln w="152400" cap="flat" cmpd="sng" algn="ctr">
              <a:solidFill>
                <a:srgbClr val="3156A4"/>
              </a:solidFill>
              <a:prstDash val="solid"/>
              <a:miter lim="800000"/>
            </a:ln>
            <a:effectLst/>
          </p:spPr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E5AE079-FE4B-02A1-343D-893F13EC2B91}"/>
                </a:ext>
              </a:extLst>
            </p:cNvPr>
            <p:cNvSpPr/>
            <p:nvPr/>
          </p:nvSpPr>
          <p:spPr>
            <a:xfrm>
              <a:off x="3120272" y="1417158"/>
              <a:ext cx="1704681" cy="1704681"/>
            </a:xfrm>
            <a:prstGeom prst="ellipse">
              <a:avLst/>
            </a:prstGeom>
            <a:solidFill>
              <a:srgbClr val="3156A4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9BF6F87-F7F3-E57A-A97F-75CF200105D1}"/>
                </a:ext>
              </a:extLst>
            </p:cNvPr>
            <p:cNvSpPr/>
            <p:nvPr/>
          </p:nvSpPr>
          <p:spPr>
            <a:xfrm>
              <a:off x="5173744" y="926969"/>
              <a:ext cx="1844511" cy="1844511"/>
            </a:xfrm>
            <a:prstGeom prst="ellipse">
              <a:avLst/>
            </a:prstGeom>
            <a:solidFill>
              <a:srgbClr val="DD6F6E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F395C6-DAAD-0353-3D1B-4A82C0A881D1}"/>
                </a:ext>
              </a:extLst>
            </p:cNvPr>
            <p:cNvSpPr txBox="1"/>
            <p:nvPr/>
          </p:nvSpPr>
          <p:spPr>
            <a:xfrm>
              <a:off x="5351676" y="1414021"/>
              <a:ext cx="148864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Total Land Project Cost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1E2541-93D9-8DBD-86DD-0B6F5CE5FD66}"/>
                    </a:ext>
                  </a:extLst>
                </p:cNvPr>
                <p:cNvSpPr txBox="1"/>
                <p:nvPr/>
              </p:nvSpPr>
              <p:spPr>
                <a:xfrm>
                  <a:off x="886120" y="1941923"/>
                  <a:ext cx="6143919" cy="648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External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1E2541-93D9-8DBD-86DD-0B6F5CE5F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120" y="1941923"/>
                  <a:ext cx="6143919" cy="648391"/>
                </a:xfrm>
                <a:prstGeom prst="rect">
                  <a:avLst/>
                </a:prstGeom>
                <a:blipFill>
                  <a:blip r:embed="rId4"/>
                  <a:stretch>
                    <a:fillRect t="-46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4AAE3D4-8963-F418-0FC8-F4D66AB76251}"/>
                </a:ext>
              </a:extLst>
            </p:cNvPr>
            <p:cNvGrpSpPr/>
            <p:nvPr/>
          </p:nvGrpSpPr>
          <p:grpSpPr>
            <a:xfrm>
              <a:off x="5290794" y="1481579"/>
              <a:ext cx="6094428" cy="1706400"/>
              <a:chOff x="5290794" y="1481579"/>
              <a:chExt cx="6094428" cy="170640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09EF86F7-4DD6-DC7D-CBDC-224292A61E9C}"/>
                  </a:ext>
                </a:extLst>
              </p:cNvPr>
              <p:cNvSpPr/>
              <p:nvPr/>
            </p:nvSpPr>
            <p:spPr>
              <a:xfrm>
                <a:off x="7502165" y="1481579"/>
                <a:ext cx="1706400" cy="1706400"/>
              </a:xfrm>
              <a:prstGeom prst="ellipse">
                <a:avLst/>
              </a:prstGeom>
              <a:solidFill>
                <a:srgbClr val="3156A4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6D6F7D8-20ED-7823-A27F-ED83B82143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90794" y="2019395"/>
                    <a:ext cx="609442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Internal cost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A78C0D4-6CF1-4C45-979F-E3D9E0A23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794" y="2019395"/>
                    <a:ext cx="60944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7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0C66E228-B6E3-862C-EEC3-CDB19959ACAB}"/>
                    </a:ext>
                  </a:extLst>
                </p:cNvPr>
                <p:cNvSpPr/>
                <p:nvPr/>
              </p:nvSpPr>
              <p:spPr>
                <a:xfrm>
                  <a:off x="999916" y="735291"/>
                  <a:ext cx="1413346" cy="1465690"/>
                </a:xfrm>
                <a:prstGeom prst="ellipse">
                  <a:avLst/>
                </a:prstGeom>
                <a:solidFill>
                  <a:srgbClr val="DD6F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Environmental resource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0C66E228-B6E3-862C-EEC3-CDB19959A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16" y="735291"/>
                  <a:ext cx="1413346" cy="1465690"/>
                </a:xfrm>
                <a:prstGeom prst="ellipse">
                  <a:avLst/>
                </a:prstGeom>
                <a:blipFill>
                  <a:blip r:embed="rId6"/>
                  <a:stretch>
                    <a:fillRect t="-2075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EEB38BC-8363-0886-9672-54C69532A299}"/>
                    </a:ext>
                  </a:extLst>
                </p:cNvPr>
                <p:cNvSpPr/>
                <p:nvPr/>
              </p:nvSpPr>
              <p:spPr>
                <a:xfrm>
                  <a:off x="582498" y="2752627"/>
                  <a:ext cx="1596666" cy="1655798"/>
                </a:xfrm>
                <a:prstGeom prst="ellipse">
                  <a:avLst/>
                </a:prstGeom>
                <a:solidFill>
                  <a:srgbClr val="FCC3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Environmental Management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EEB38BC-8363-0886-9672-54C69532A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8" y="2752627"/>
                  <a:ext cx="1596666" cy="165579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DE07D843-7B2C-302E-D7C4-965FB1FCB983}"/>
                    </a:ext>
                  </a:extLst>
                </p:cNvPr>
                <p:cNvSpPr/>
                <p:nvPr/>
              </p:nvSpPr>
              <p:spPr>
                <a:xfrm>
                  <a:off x="2531208" y="3978111"/>
                  <a:ext cx="1525459" cy="1526400"/>
                </a:xfrm>
                <a:prstGeom prst="ellipse">
                  <a:avLst/>
                </a:prstGeom>
                <a:solidFill>
                  <a:srgbClr val="3156A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Environmental restoration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DE07D843-7B2C-302E-D7C4-965FB1FCB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208" y="3978111"/>
                  <a:ext cx="1525459" cy="1526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B655EC7-EC73-D7BA-3022-24AA6DC1A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1" y="3044858"/>
              <a:ext cx="311085" cy="970961"/>
            </a:xfrm>
            <a:prstGeom prst="line">
              <a:avLst/>
            </a:prstGeom>
            <a:noFill/>
            <a:ln w="152400" cap="flat" cmpd="sng" algn="ctr">
              <a:solidFill>
                <a:srgbClr val="3156A4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4E508ADD-83F8-D85B-9901-A41EF4CE887B}"/>
                    </a:ext>
                  </a:extLst>
                </p:cNvPr>
                <p:cNvSpPr/>
                <p:nvPr/>
              </p:nvSpPr>
              <p:spPr>
                <a:xfrm>
                  <a:off x="9926425" y="694381"/>
                  <a:ext cx="1481580" cy="1536451"/>
                </a:xfrm>
                <a:prstGeom prst="ellipse">
                  <a:avLst/>
                </a:prstGeom>
                <a:solidFill>
                  <a:srgbClr val="DD6F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Pre-planning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4E508ADD-83F8-D85B-9901-A41EF4CE88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425" y="694381"/>
                  <a:ext cx="1481580" cy="153645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77A55AB1-4C6B-86BD-3DA6-5AC50656E68F}"/>
                    </a:ext>
                  </a:extLst>
                </p:cNvPr>
                <p:cNvSpPr/>
                <p:nvPr/>
              </p:nvSpPr>
              <p:spPr>
                <a:xfrm>
                  <a:off x="9710057" y="3007149"/>
                  <a:ext cx="1407289" cy="1407600"/>
                </a:xfrm>
                <a:prstGeom prst="ellipse">
                  <a:avLst/>
                </a:prstGeom>
                <a:solidFill>
                  <a:srgbClr val="FCC3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construction cost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77A55AB1-4C6B-86BD-3DA6-5AC50656E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57" y="3007149"/>
                  <a:ext cx="1407289" cy="14076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4AA7852B-49C1-1212-94FA-49FA1CA20FC4}"/>
                    </a:ext>
                  </a:extLst>
                </p:cNvPr>
                <p:cNvSpPr/>
                <p:nvPr/>
              </p:nvSpPr>
              <p:spPr>
                <a:xfrm>
                  <a:off x="7890235" y="4067502"/>
                  <a:ext cx="1607269" cy="1608261"/>
                </a:xfrm>
                <a:prstGeom prst="ellipse">
                  <a:avLst/>
                </a:prstGeom>
                <a:solidFill>
                  <a:srgbClr val="3156A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operating cost </a:t>
                  </a:r>
                  <a:endParaRPr kumimoji="0" lang="en-US" altLang="zh-CN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4AA7852B-49C1-1212-94FA-49FA1CA20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235" y="4067502"/>
                  <a:ext cx="1607269" cy="160826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E517736-525D-D6BB-4BA1-CBFC67565EB7}"/>
                </a:ext>
              </a:extLst>
            </p:cNvPr>
            <p:cNvCxnSpPr>
              <a:cxnSpLocks/>
              <a:endCxn id="48" idx="4"/>
            </p:cNvCxnSpPr>
            <p:nvPr/>
          </p:nvCxnSpPr>
          <p:spPr>
            <a:xfrm flipH="1" flipV="1">
              <a:off x="8355365" y="3187979"/>
              <a:ext cx="158610" cy="1006950"/>
            </a:xfrm>
            <a:prstGeom prst="line">
              <a:avLst/>
            </a:prstGeom>
            <a:noFill/>
            <a:ln w="152400" cap="flat" cmpd="sng" algn="ctr">
              <a:solidFill>
                <a:srgbClr val="3156A4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031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4873D4BD-C84A-5318-4C03-13B3A7D2DF7E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/>
              <a:t>结构图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897029-0E29-F1ED-6C9D-16C1EA86E328}"/>
              </a:ext>
            </a:extLst>
          </p:cNvPr>
          <p:cNvGrpSpPr/>
          <p:nvPr/>
        </p:nvGrpSpPr>
        <p:grpSpPr>
          <a:xfrm>
            <a:off x="191344" y="692696"/>
            <a:ext cx="12000656" cy="5930454"/>
            <a:chOff x="104775" y="270851"/>
            <a:chExt cx="12041505" cy="595064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AC4C49B-D5BA-CE75-29E1-CD07535D7BBC}"/>
                </a:ext>
              </a:extLst>
            </p:cNvPr>
            <p:cNvSpPr/>
            <p:nvPr/>
          </p:nvSpPr>
          <p:spPr>
            <a:xfrm>
              <a:off x="2152650" y="1323975"/>
              <a:ext cx="2238375" cy="981076"/>
            </a:xfrm>
            <a:prstGeom prst="ellipse">
              <a:avLst/>
            </a:prstGeom>
            <a:solidFill>
              <a:srgbClr val="DAE3F3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Environmental Management Cost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874C07D-B026-A0F7-35B8-131DDF0A64B5}"/>
                </a:ext>
              </a:extLst>
            </p:cNvPr>
            <p:cNvSpPr/>
            <p:nvPr/>
          </p:nvSpPr>
          <p:spPr>
            <a:xfrm>
              <a:off x="4629149" y="1400175"/>
              <a:ext cx="1962151" cy="885825"/>
            </a:xfrm>
            <a:prstGeom prst="ellipse">
              <a:avLst/>
            </a:prstGeom>
            <a:solidFill>
              <a:srgbClr val="DAE3F3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Environmental Restoration Cost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7B35F6F-2250-22F2-39A1-CB8046B95C6A}"/>
                </a:ext>
              </a:extLst>
            </p:cNvPr>
            <p:cNvSpPr/>
            <p:nvPr/>
          </p:nvSpPr>
          <p:spPr>
            <a:xfrm>
              <a:off x="104775" y="1333500"/>
              <a:ext cx="1764030" cy="920115"/>
            </a:xfrm>
            <a:prstGeom prst="ellipse">
              <a:avLst/>
            </a:prstGeom>
            <a:solidFill>
              <a:srgbClr val="DAE3F3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Environmental Resource Cost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819AD93-2E25-A8FD-7915-55E81F0A5559}"/>
                </a:ext>
              </a:extLst>
            </p:cNvPr>
            <p:cNvSpPr/>
            <p:nvPr/>
          </p:nvSpPr>
          <p:spPr>
            <a:xfrm>
              <a:off x="2736532" y="2600642"/>
              <a:ext cx="1070610" cy="662940"/>
            </a:xfrm>
            <a:prstGeom prst="roundRect">
              <a:avLst>
                <a:gd name="adj" fmla="val 18104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External Cost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BE2BB67-6A9C-1AD9-502B-8473A066FE54}"/>
                </a:ext>
              </a:extLst>
            </p:cNvPr>
            <p:cNvSpPr/>
            <p:nvPr/>
          </p:nvSpPr>
          <p:spPr>
            <a:xfrm>
              <a:off x="469583" y="2600642"/>
              <a:ext cx="1034415" cy="662940"/>
            </a:xfrm>
            <a:prstGeom prst="round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Internal Cost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275A61C-DC02-D2CC-E92A-8252DB921F9C}"/>
                </a:ext>
              </a:extLst>
            </p:cNvPr>
            <p:cNvSpPr/>
            <p:nvPr/>
          </p:nvSpPr>
          <p:spPr>
            <a:xfrm>
              <a:off x="4848224" y="2600642"/>
              <a:ext cx="1524000" cy="662940"/>
            </a:xfrm>
            <a:prstGeom prst="round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Benefit-Cost Ratio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763F8E6-1F46-A978-3256-A760572086A2}"/>
                </a:ext>
              </a:extLst>
            </p:cNvPr>
            <p:cNvSpPr/>
            <p:nvPr/>
          </p:nvSpPr>
          <p:spPr>
            <a:xfrm>
              <a:off x="2350135" y="3576002"/>
              <a:ext cx="1844040" cy="662940"/>
            </a:xfrm>
            <a:prstGeom prst="round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Cost Analysis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7C63E64-556D-76BC-DFF5-FEC91D62923B}"/>
                </a:ext>
              </a:extLst>
            </p:cNvPr>
            <p:cNvSpPr/>
            <p:nvPr/>
          </p:nvSpPr>
          <p:spPr>
            <a:xfrm>
              <a:off x="195262" y="3576002"/>
              <a:ext cx="1844040" cy="662940"/>
            </a:xfrm>
            <a:prstGeom prst="round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Benefit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Analysis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358403-88B8-1F11-DF83-F16159A9CD9F}"/>
                </a:ext>
              </a:extLst>
            </p:cNvPr>
            <p:cNvSpPr/>
            <p:nvPr/>
          </p:nvSpPr>
          <p:spPr>
            <a:xfrm>
              <a:off x="2655570" y="4812030"/>
              <a:ext cx="2621280" cy="716279"/>
            </a:xfrm>
            <a:prstGeom prst="roundRect">
              <a:avLst/>
            </a:prstGeom>
            <a:solidFill>
              <a:srgbClr val="C5E0B4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Cost     and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Benefit Analysis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49F8914-B0D2-8783-0309-292644846224}"/>
                </a:ext>
              </a:extLst>
            </p:cNvPr>
            <p:cNvSpPr/>
            <p:nvPr/>
          </p:nvSpPr>
          <p:spPr>
            <a:xfrm>
              <a:off x="7531210" y="706362"/>
              <a:ext cx="1478280" cy="487679"/>
            </a:xfrm>
            <a:prstGeom prst="roundRect">
              <a:avLst/>
            </a:prstGeom>
            <a:solidFill>
              <a:srgbClr val="C5E0B4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Case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Studies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1668520-CFEB-643C-B16E-29CD926345F2}"/>
                </a:ext>
              </a:extLst>
            </p:cNvPr>
            <p:cNvSpPr/>
            <p:nvPr/>
          </p:nvSpPr>
          <p:spPr>
            <a:xfrm>
              <a:off x="9482967" y="270851"/>
              <a:ext cx="1382102" cy="57912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Wolongpo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B728E2-AAC6-E541-AA7B-B9DF334ED7E4}"/>
                </a:ext>
              </a:extLst>
            </p:cNvPr>
            <p:cNvSpPr/>
            <p:nvPr/>
          </p:nvSpPr>
          <p:spPr>
            <a:xfrm>
              <a:off x="9482967" y="1123655"/>
              <a:ext cx="1382102" cy="57912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Yellow River Delta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D8CAE45-9045-FCCE-C90A-184EB489D53F}"/>
                </a:ext>
              </a:extLst>
            </p:cNvPr>
            <p:cNvSpPr/>
            <p:nvPr/>
          </p:nvSpPr>
          <p:spPr>
            <a:xfrm>
              <a:off x="11049019" y="751374"/>
              <a:ext cx="949023" cy="397654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Advice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6DF2804-FD86-BE42-F44E-56C3CF23869E}"/>
                </a:ext>
              </a:extLst>
            </p:cNvPr>
            <p:cNvSpPr/>
            <p:nvPr/>
          </p:nvSpPr>
          <p:spPr>
            <a:xfrm>
              <a:off x="7320501" y="2159171"/>
              <a:ext cx="1899699" cy="1507954"/>
            </a:xfrm>
            <a:prstGeom prst="roundRect">
              <a:avLst/>
            </a:prstGeom>
            <a:solidFill>
              <a:srgbClr val="C5E0B4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Implications on Land Use Project Planners and Managers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312342E-5887-81FB-3FC5-786FCB19443C}"/>
                </a:ext>
              </a:extLst>
            </p:cNvPr>
            <p:cNvSpPr/>
            <p:nvPr/>
          </p:nvSpPr>
          <p:spPr>
            <a:xfrm>
              <a:off x="7417519" y="4876124"/>
              <a:ext cx="1705662" cy="591226"/>
            </a:xfrm>
            <a:prstGeom prst="roundRect">
              <a:avLst/>
            </a:prstGeom>
            <a:solidFill>
              <a:srgbClr val="C5E0B4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Changes over time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6BC4AB-41F7-51BC-19C5-D4F4917F8C38}"/>
                </a:ext>
              </a:extLst>
            </p:cNvPr>
            <p:cNvSpPr/>
            <p:nvPr/>
          </p:nvSpPr>
          <p:spPr>
            <a:xfrm>
              <a:off x="9474448" y="4500880"/>
              <a:ext cx="948830" cy="55025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Markov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Chain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3B42420-D035-B4F3-7169-DD8250253551}"/>
                </a:ext>
              </a:extLst>
            </p:cNvPr>
            <p:cNvSpPr/>
            <p:nvPr/>
          </p:nvSpPr>
          <p:spPr>
            <a:xfrm>
              <a:off x="10668000" y="4495797"/>
              <a:ext cx="1466732" cy="55660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Changes in land status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4114B2F-B9E2-559E-26F5-B121526AA935}"/>
                </a:ext>
              </a:extLst>
            </p:cNvPr>
            <p:cNvSpPr/>
            <p:nvPr/>
          </p:nvSpPr>
          <p:spPr>
            <a:xfrm>
              <a:off x="9788608" y="5531780"/>
              <a:ext cx="1600082" cy="63407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Changes in Benefit-Cost Ratio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55A06A1-67B3-771C-A47C-2623D7CF7803}"/>
                </a:ext>
              </a:extLst>
            </p:cNvPr>
            <p:cNvGrpSpPr/>
            <p:nvPr/>
          </p:nvGrpSpPr>
          <p:grpSpPr>
            <a:xfrm>
              <a:off x="558165" y="365760"/>
              <a:ext cx="6097905" cy="669191"/>
              <a:chOff x="739140" y="918210"/>
              <a:chExt cx="6097905" cy="669191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BC3B6A-4998-8FBF-FE5B-BE89BF34A627}"/>
                  </a:ext>
                </a:extLst>
              </p:cNvPr>
              <p:cNvSpPr txBox="1"/>
              <p:nvPr/>
            </p:nvSpPr>
            <p:spPr>
              <a:xfrm>
                <a:off x="4737735" y="918210"/>
                <a:ext cx="2099310" cy="669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17139"/>
                    </a:solidFill>
                    <a:effectLst/>
                    <a:uLnTx/>
                    <a:uFillTx/>
                    <a:latin typeface="Calibri"/>
                  </a:rPr>
                  <a:t>Social development stage coefficient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431B169-1766-A58C-0E8B-7B7F4EFE9BA8}"/>
                  </a:ext>
                </a:extLst>
              </p:cNvPr>
              <p:cNvSpPr txBox="1"/>
              <p:nvPr/>
            </p:nvSpPr>
            <p:spPr>
              <a:xfrm>
                <a:off x="2896554" y="929640"/>
                <a:ext cx="1112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17139"/>
                    </a:solidFill>
                    <a:effectLst/>
                    <a:uLnTx/>
                    <a:uFillTx/>
                    <a:latin typeface="Calibri"/>
                  </a:rPr>
                  <a:t>Resource Scarcity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1713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ACA8905-DC6C-AA32-0AD5-CF7F1A4AFCB1}"/>
                  </a:ext>
                </a:extLst>
              </p:cNvPr>
              <p:cNvSpPr txBox="1"/>
              <p:nvPr/>
            </p:nvSpPr>
            <p:spPr>
              <a:xfrm>
                <a:off x="739140" y="1068139"/>
                <a:ext cx="541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17139"/>
                    </a:solidFill>
                    <a:effectLst/>
                    <a:uLnTx/>
                    <a:uFillTx/>
                    <a:latin typeface="Calibri"/>
                  </a:rPr>
                  <a:t>ESV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1713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A7EA0CF4-DD38-C280-8C14-6D24E70E8D87}"/>
                </a:ext>
              </a:extLst>
            </p:cNvPr>
            <p:cNvCxnSpPr>
              <a:stCxn id="57" idx="2"/>
              <a:endCxn id="6" idx="0"/>
            </p:cNvCxnSpPr>
            <p:nvPr/>
          </p:nvCxnSpPr>
          <p:spPr>
            <a:xfrm rot="16200000" flipH="1">
              <a:off x="1830779" y="-117084"/>
              <a:ext cx="438954" cy="2443163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88C70AC-8028-F824-0149-64BB6DFFADF3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271839" y="1023521"/>
              <a:ext cx="0" cy="171867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4171DDE5-B40A-A21C-7F3D-6469EDF34167}"/>
                </a:ext>
              </a:extLst>
            </p:cNvPr>
            <p:cNvCxnSpPr>
              <a:stCxn id="55" idx="2"/>
              <a:endCxn id="6" idx="0"/>
            </p:cNvCxnSpPr>
            <p:nvPr/>
          </p:nvCxnSpPr>
          <p:spPr>
            <a:xfrm rot="5400000">
              <a:off x="4294615" y="12175"/>
              <a:ext cx="289024" cy="2334577"/>
            </a:xfrm>
            <a:prstGeom prst="bentConnector3">
              <a:avLst>
                <a:gd name="adj1" fmla="val 24458"/>
              </a:avLst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AB00D5-C7F8-8951-AB29-22EFFBAC140A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3271837" y="2305051"/>
              <a:ext cx="1" cy="295591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DAED7E6-5D48-2B88-8F58-EC8790C478CC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 rot="16200000" flipH="1">
              <a:off x="4293236" y="1283653"/>
              <a:ext cx="295591" cy="2338386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815BC869-6FC0-D6E3-517C-577CA5B63603}"/>
                </a:ext>
              </a:extLst>
            </p:cNvPr>
            <p:cNvCxnSpPr>
              <a:stCxn id="6" idx="4"/>
              <a:endCxn id="10" idx="0"/>
            </p:cNvCxnSpPr>
            <p:nvPr/>
          </p:nvCxnSpPr>
          <p:spPr>
            <a:xfrm rot="5400000">
              <a:off x="1981520" y="1310323"/>
              <a:ext cx="295591" cy="2285047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48F4E9D7-3BA9-3FA7-C5ED-0335874C5000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16200000" flipH="1">
              <a:off x="1973263" y="2277110"/>
              <a:ext cx="312420" cy="2285364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C1FB04E0-5566-3C2C-50D1-E1C612868B7D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rot="16200000" flipH="1">
              <a:off x="3115786" y="3419633"/>
              <a:ext cx="312420" cy="318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D97A7E44-92FE-C9CD-8C34-195D4E709FED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rot="5400000">
              <a:off x="4284980" y="2250758"/>
              <a:ext cx="312420" cy="2338069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2C9422A-252D-5EEB-31DE-1D7AA02AF8FE}"/>
                </a:ext>
              </a:extLst>
            </p:cNvPr>
            <p:cNvCxnSpPr>
              <a:stCxn id="13" idx="2"/>
              <a:endCxn id="37" idx="0"/>
            </p:cNvCxnSpPr>
            <p:nvPr/>
          </p:nvCxnSpPr>
          <p:spPr>
            <a:xfrm>
              <a:off x="1117282" y="4238942"/>
              <a:ext cx="1" cy="514032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D6DED0-96A1-3CFF-C761-6B2F0810756E}"/>
                </a:ext>
              </a:extLst>
            </p:cNvPr>
            <p:cNvSpPr txBox="1"/>
            <p:nvPr/>
          </p:nvSpPr>
          <p:spPr>
            <a:xfrm>
              <a:off x="399093" y="5852160"/>
              <a:ext cx="144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Region Type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0C1BE84-3533-363A-75FE-B11AE0BCF8E6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1117283" y="5414961"/>
              <a:ext cx="1900" cy="437199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7177672B-1855-1D41-A3A1-7F7BDE7E791F}"/>
                </a:ext>
              </a:extLst>
            </p:cNvPr>
            <p:cNvSpPr/>
            <p:nvPr/>
          </p:nvSpPr>
          <p:spPr>
            <a:xfrm>
              <a:off x="170497" y="4752974"/>
              <a:ext cx="1893571" cy="847725"/>
            </a:xfrm>
            <a:prstGeom prst="round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Coordinated Development Degree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7C1993FF-F153-37CE-11FA-7DDF5E27E334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rot="16200000" flipH="1">
              <a:off x="2255202" y="3101022"/>
              <a:ext cx="573088" cy="2848928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3564E60-B002-EBB8-70F8-EEE5B9EE79B7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6200000" flipH="1">
              <a:off x="3332638" y="4178458"/>
              <a:ext cx="573088" cy="694055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945A211E-4084-F24A-FDB0-44B23CFA867B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5276850" y="5170170"/>
              <a:ext cx="2140669" cy="1567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52E56274-972F-7F4C-8D8F-AB3B4DEC46FE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5276850" y="2913148"/>
              <a:ext cx="2043651" cy="2257022"/>
            </a:xfrm>
            <a:prstGeom prst="bentConnector3">
              <a:avLst>
                <a:gd name="adj1" fmla="val 75168"/>
              </a:avLst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D00FB534-3AC8-59DF-6ABC-86C9F702DA4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5276850" y="950202"/>
              <a:ext cx="2254360" cy="4219968"/>
            </a:xfrm>
            <a:prstGeom prst="bentConnector3">
              <a:avLst>
                <a:gd name="adj1" fmla="val 68027"/>
              </a:avLst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3AC01B7-6800-377E-0ACE-26B895036526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9009490" y="560411"/>
              <a:ext cx="473477" cy="389791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735AEE54-8BB5-F55E-4D80-E127C29A9D1E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9009490" y="950202"/>
              <a:ext cx="473477" cy="463013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6B4661D0-182A-A66C-D24A-10184AD0157B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10865069" y="560411"/>
              <a:ext cx="183950" cy="389790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46D70332-2939-1946-312A-630EE12E1AD1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10865069" y="950201"/>
              <a:ext cx="183950" cy="463014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209952D-C43D-57BE-5212-699C8A0DE08A}"/>
                </a:ext>
              </a:extLst>
            </p:cNvPr>
            <p:cNvSpPr/>
            <p:nvPr/>
          </p:nvSpPr>
          <p:spPr>
            <a:xfrm>
              <a:off x="9573978" y="2638327"/>
              <a:ext cx="1132122" cy="55025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Information Entropy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46814CFC-EE74-6AA2-C00D-4D06C532BFEA}"/>
                </a:ext>
              </a:extLst>
            </p:cNvPr>
            <p:cNvCxnSpPr>
              <a:cxnSpLocks/>
              <a:stCxn id="19" idx="3"/>
              <a:endCxn id="48" idx="1"/>
            </p:cNvCxnSpPr>
            <p:nvPr/>
          </p:nvCxnSpPr>
          <p:spPr>
            <a:xfrm>
              <a:off x="9220200" y="2913148"/>
              <a:ext cx="353778" cy="304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6C798D4-026B-DD26-38B8-FB29B0EE33D4}"/>
                </a:ext>
              </a:extLst>
            </p:cNvPr>
            <p:cNvSpPr/>
            <p:nvPr/>
          </p:nvSpPr>
          <p:spPr>
            <a:xfrm>
              <a:off x="10965180" y="2553970"/>
              <a:ext cx="1181100" cy="716280"/>
            </a:xfrm>
            <a:prstGeom prst="roundRect">
              <a:avLst/>
            </a:prstGeom>
            <a:solidFill>
              <a:srgbClr val="FFE699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Cost Distribution Map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5E828EF5-CB50-C090-FF25-11E7C8316D11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 flipV="1">
              <a:off x="10706100" y="2912110"/>
              <a:ext cx="259080" cy="1342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276B0CA7-5348-0EB9-B32B-676D06F4CA97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 flipV="1">
              <a:off x="9123181" y="4776005"/>
              <a:ext cx="351267" cy="395732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59DB50E-50D6-2B4D-0019-97267780D0A7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10423278" y="4774097"/>
              <a:ext cx="244722" cy="1908"/>
            </a:xfrm>
            <a:prstGeom prst="bentConnector3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040BA4D7-0E75-47A4-CC20-8723A666246D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>
              <a:off x="9123181" y="5171737"/>
              <a:ext cx="665427" cy="677078"/>
            </a:xfrm>
            <a:prstGeom prst="bentConnector3">
              <a:avLst>
                <a:gd name="adj1" fmla="val 26618"/>
              </a:avLst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69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EllipseTimeband"/>
  <p:tag name="OTLTIMEBANDSHAPEHEIGHT" val="30"/>
  <p:tag name="OTLTIMEBANDCULTUREINFO" val="en-US"/>
  <p:tag name="OTLTIMEBANDQUICKPOSITION" val="Custom"/>
  <p:tag name="OTLTIMEBANDTHREEDEFFECTS" val="Gel"/>
  <p:tag name="OTLTIMEBANDAUTODATERANGE" val="True"/>
  <p:tag name="OTLTIMEBANDSTARTDATE" val="2018-05-10T23:59:00.0000000Z"/>
  <p:tag name="OTLTIMEBANDENDDATE" val="2022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5T00:00:00.0000000"/>
  <p:tag name="OTLENDDATE" val="2021-09-07T23:59:00.0000000"/>
  <p:tag name="OTLDURATIONFORMAT" val="day"/>
  <p:tag name="OTLSPACING" val="5"/>
  <p:tag name="OTLSHAPETHICKNESSTYPE" val="Regular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5T00:00:00.0000000"/>
  <p:tag name="OTLENDDATE" val="2021-09-17T23:59:00.0000000"/>
  <p:tag name="OTLDURATIONFORMAT" val="day"/>
  <p:tag name="OTLSPACING" val="5"/>
  <p:tag name="OTLSHAPETHICKNESSTYPE" val="Regular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08T00:00:00.0000000"/>
  <p:tag name="OTLENDDATE" val="2021-09-30T23:59:00.0000000"/>
  <p:tag name="OTLDURATIONFORMAT" val="day"/>
  <p:tag name="OTLSPACING" val="5"/>
  <p:tag name="OTLSHAPETHICKNESSTYPE" val="Regular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1-07T23:59:00.0000000"/>
  <p:tag name="OTLDURATIONFORMAT" val="day"/>
  <p:tag name="OTLSPACING" val="5"/>
  <p:tag name="OTLSHAPETHICKNESSTYPE" val="Regular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7-25T00:00:00.0000000"/>
  <p:tag name="OTLENDDATE" val="2021-08-01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7-21T23:59:00.0000000"/>
  <p:tag name="OTLPOSITIONONTASK" val="None"/>
  <p:tag name="OTLRELATEDTASKID" val="00000000-0000-0000-0000-000000000000"/>
  <p:tag name="OTLMTITLE" val="Milestone 3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8-12T23:59:00.0000000"/>
  <p:tag name="OTLPOSITIONONTASK" val="None"/>
  <p:tag name="OTLRELATEDTASKID" val="00000000-0000-0000-0000-000000000000"/>
  <p:tag name="OTLMTITLE" val="Milestone 4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1-11-07T23:59:00.0000000"/>
  <p:tag name="OTLMTITLE" val="Milestone 5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5-10T23:59:00.0000000"/>
  <p:tag name="OTLPOSITIONONTASK" val="None"/>
  <p:tag name="OTLRELATEDTASKID" val="00000000-0000-0000-0000-000000000000"/>
  <p:tag name="OTLMTITLE" val="Milestone 1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2-01-30T23:59:00.0000000"/>
  <p:tag name="OTLMTITLE" val="Milestone 7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870</TotalTime>
  <Words>713</Words>
  <Application>Microsoft Office PowerPoint</Application>
  <PresentationFormat>宽屏</PresentationFormat>
  <Paragraphs>477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Calibri</vt:lpstr>
      <vt:lpstr>Times New Roman</vt:lpstr>
      <vt:lpstr>微软雅黑</vt:lpstr>
      <vt:lpstr>等线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勺子 柄</cp:lastModifiedBy>
  <cp:revision>50</cp:revision>
  <cp:lastPrinted>2022-07-25T16:51:25Z</cp:lastPrinted>
  <dcterms:created xsi:type="dcterms:W3CDTF">2018-11-08T00:18:38Z</dcterms:created>
  <dcterms:modified xsi:type="dcterms:W3CDTF">2022-08-07T03:39:58Z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