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8" r:id="rId1"/>
  </p:sldMasterIdLst>
  <p:notesMasterIdLst>
    <p:notesMasterId r:id="rId13"/>
  </p:notesMasterIdLst>
  <p:sldIdLst>
    <p:sldId id="360" r:id="rId2"/>
    <p:sldId id="365" r:id="rId3"/>
    <p:sldId id="361" r:id="rId4"/>
    <p:sldId id="346" r:id="rId5"/>
    <p:sldId id="366" r:id="rId6"/>
    <p:sldId id="362" r:id="rId7"/>
    <p:sldId id="352" r:id="rId8"/>
    <p:sldId id="363" r:id="rId9"/>
    <p:sldId id="351" r:id="rId10"/>
    <p:sldId id="349" r:id="rId11"/>
    <p:sldId id="338" r:id="rId12"/>
  </p:sldIdLst>
  <p:sldSz cx="12857163" cy="7232650"/>
  <p:notesSz cx="6858000" cy="9144000"/>
  <p:custDataLst>
    <p:tags r:id="rId1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78" userDrawn="1">
          <p15:clr>
            <a:srgbClr val="A4A3A4"/>
          </p15:clr>
        </p15:guide>
        <p15:guide id="2" pos="40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9EBF"/>
    <a:srgbClr val="92D050"/>
    <a:srgbClr val="FCCB43"/>
    <a:srgbClr val="91E3DE"/>
    <a:srgbClr val="FD6753"/>
    <a:srgbClr val="5CD6CD"/>
    <a:srgbClr val="FD482F"/>
    <a:srgbClr val="EF5064"/>
    <a:srgbClr val="4472C4"/>
    <a:srgbClr val="636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2" autoAdjust="0"/>
    <p:restoredTop sz="93002" autoAdjust="0"/>
  </p:normalViewPr>
  <p:slideViewPr>
    <p:cSldViewPr>
      <p:cViewPr>
        <p:scale>
          <a:sx n="60" d="100"/>
          <a:sy n="60" d="100"/>
        </p:scale>
        <p:origin x="-972" y="-138"/>
      </p:cViewPr>
      <p:guideLst>
        <p:guide orient="horz" pos="2278"/>
        <p:guide pos="40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55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8884A6-3625-457C-9B51-E506C89878CF}" type="doc">
      <dgm:prSet loTypeId="urn:microsoft.com/office/officeart/2005/8/layout/radial6" loCatId="cycle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B18CB83B-E092-4C78-991C-625FE9398C23}">
      <dgm:prSet phldrT="[文本]" custT="1"/>
      <dgm:spPr/>
      <dgm:t>
        <a:bodyPr/>
        <a:lstStyle/>
        <a:p>
          <a:r>
            <a:rPr lang="en-US" altLang="zh-CN" sz="2800" b="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 </a:t>
          </a:r>
          <a:endParaRPr lang="zh-CN" altLang="en-US" sz="2800" b="0" dirty="0">
            <a:solidFill>
              <a:srgbClr val="7030A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69C2A6-B027-4181-A018-7C4CA63C0617}" type="parTrans" cxnId="{AF20A85E-2FC7-45EA-8B85-7C79DD7EC27E}">
      <dgm:prSet/>
      <dgm:spPr/>
      <dgm:t>
        <a:bodyPr/>
        <a:lstStyle/>
        <a:p>
          <a:endParaRPr lang="zh-CN" altLang="en-US" sz="2000" b="0">
            <a:solidFill>
              <a:srgbClr val="7030A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3ECB8F-D150-44A6-84E0-7911CA28844F}" type="sibTrans" cxnId="{AF20A85E-2FC7-45EA-8B85-7C79DD7EC27E}">
      <dgm:prSet/>
      <dgm:spPr/>
      <dgm:t>
        <a:bodyPr/>
        <a:lstStyle/>
        <a:p>
          <a:endParaRPr lang="zh-CN" altLang="en-US" sz="2000" b="0">
            <a:solidFill>
              <a:srgbClr val="7030A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C04CD4-233F-4E11-9187-7F9853B5414C}">
      <dgm:prSet phldrT="[文本]" custT="1"/>
      <dgm:spPr/>
      <dgm:t>
        <a:bodyPr/>
        <a:lstStyle/>
        <a:p>
          <a:r>
            <a:rPr lang="en-US" altLang="zh-CN" sz="2400" b="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157/345</a:t>
          </a:r>
          <a:endParaRPr lang="zh-CN" altLang="en-US" sz="2400" b="0" dirty="0">
            <a:solidFill>
              <a:srgbClr val="7030A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474C69-9B1D-4588-90D6-8CD764DE7928}" type="parTrans" cxnId="{F94121F3-31D1-445B-AFA7-D5BD0574A5D1}">
      <dgm:prSet/>
      <dgm:spPr/>
      <dgm:t>
        <a:bodyPr/>
        <a:lstStyle/>
        <a:p>
          <a:endParaRPr lang="zh-CN" altLang="en-US" sz="2000" b="0">
            <a:solidFill>
              <a:srgbClr val="7030A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31BBAE-980B-48DF-9002-E723F3C3A921}" type="sibTrans" cxnId="{F94121F3-31D1-445B-AFA7-D5BD0574A5D1}">
      <dgm:prSet/>
      <dgm:spPr/>
      <dgm:t>
        <a:bodyPr/>
        <a:lstStyle/>
        <a:p>
          <a:endParaRPr lang="zh-CN" altLang="en-US" sz="2000" b="0">
            <a:solidFill>
              <a:srgbClr val="7030A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B8022E-89B8-472D-A568-DFB50F21E8B9}">
      <dgm:prSet phldrT="[文本]" custT="1"/>
      <dgm:spPr/>
      <dgm:t>
        <a:bodyPr/>
        <a:lstStyle/>
        <a:p>
          <a:r>
            <a:rPr lang="en-US" altLang="zh-CN" sz="2400" b="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15</a:t>
          </a:r>
          <a:r>
            <a:rPr lang="en-US" altLang="zh-CN" sz="2400" b="0" baseline="300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</a:t>
          </a:r>
          <a:r>
            <a:rPr lang="en-US" altLang="zh-CN" sz="2400" b="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-20</a:t>
          </a:r>
          <a:r>
            <a:rPr lang="en-US" altLang="zh-CN" sz="2400" b="0" baseline="300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</a:t>
          </a:r>
          <a:r>
            <a:rPr lang="en-US" altLang="zh-CN" sz="2400" b="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century</a:t>
          </a:r>
          <a:endParaRPr lang="zh-CN" altLang="en-US" sz="2400" b="0" dirty="0">
            <a:solidFill>
              <a:srgbClr val="7030A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DA7B4EE-7397-4447-AEC4-71F21CFFB383}" type="parTrans" cxnId="{0D701443-B8DE-411F-A8F8-8C231B0560A2}">
      <dgm:prSet/>
      <dgm:spPr/>
      <dgm:t>
        <a:bodyPr/>
        <a:lstStyle/>
        <a:p>
          <a:endParaRPr lang="zh-CN" altLang="en-US" sz="2000" b="0">
            <a:solidFill>
              <a:srgbClr val="7030A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7887C6-6DEF-407E-8228-F63ED79C2223}" type="sibTrans" cxnId="{0D701443-B8DE-411F-A8F8-8C231B0560A2}">
      <dgm:prSet/>
      <dgm:spPr/>
      <dgm:t>
        <a:bodyPr/>
        <a:lstStyle/>
        <a:p>
          <a:endParaRPr lang="zh-CN" altLang="en-US" sz="2000" b="0">
            <a:solidFill>
              <a:srgbClr val="7030A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426AA6-1A18-4A2F-BA36-300B2F31EAD0}">
      <dgm:prSet phldrT="[文本]" custT="1"/>
      <dgm:spPr/>
      <dgm:t>
        <a:bodyPr/>
        <a:lstStyle/>
        <a:p>
          <a:r>
            <a:rPr lang="en-US" altLang="zh-CN" sz="2400" b="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Times </a:t>
          </a:r>
          <a:endParaRPr lang="zh-CN" altLang="en-US" sz="2400" b="0" dirty="0">
            <a:solidFill>
              <a:srgbClr val="7030A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363064-96E2-4838-96A9-A3669D7AE3C5}" type="parTrans" cxnId="{07B8C9DA-CC53-4544-BA19-71D64FBE0427}">
      <dgm:prSet/>
      <dgm:spPr/>
      <dgm:t>
        <a:bodyPr/>
        <a:lstStyle/>
        <a:p>
          <a:endParaRPr lang="zh-CN" altLang="en-US" sz="2000" b="0">
            <a:solidFill>
              <a:srgbClr val="7030A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08E4AA-BE05-447D-94C1-E20D9C14A86E}" type="sibTrans" cxnId="{07B8C9DA-CC53-4544-BA19-71D64FBE0427}">
      <dgm:prSet/>
      <dgm:spPr/>
      <dgm:t>
        <a:bodyPr/>
        <a:lstStyle/>
        <a:p>
          <a:endParaRPr lang="zh-CN" altLang="en-US" sz="2000" b="0">
            <a:solidFill>
              <a:srgbClr val="7030A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652BB1-7C9E-40E0-9884-B984B2FDB5C3}">
      <dgm:prSet phldrT="[文本]" custT="1"/>
      <dgm:spPr/>
      <dgm:t>
        <a:bodyPr/>
        <a:lstStyle/>
        <a:p>
          <a:r>
            <a:rPr lang="en-US" altLang="zh-CN" sz="2400" b="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Classic textbook</a:t>
          </a:r>
          <a:endParaRPr lang="zh-CN" altLang="en-US" sz="2400" b="0" dirty="0">
            <a:solidFill>
              <a:srgbClr val="7030A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E65CF4-65D2-49A8-B0F2-5939CE781FEF}" type="parTrans" cxnId="{927E162E-7CA7-4D43-817E-3EA7C837C289}">
      <dgm:prSet/>
      <dgm:spPr/>
      <dgm:t>
        <a:bodyPr/>
        <a:lstStyle/>
        <a:p>
          <a:endParaRPr lang="zh-CN" altLang="en-US" sz="2000" b="0">
            <a:solidFill>
              <a:srgbClr val="7030A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28FA23-BCD5-4069-AD4E-04F6A9895E8C}" type="sibTrans" cxnId="{927E162E-7CA7-4D43-817E-3EA7C837C289}">
      <dgm:prSet/>
      <dgm:spPr/>
      <dgm:t>
        <a:bodyPr/>
        <a:lstStyle/>
        <a:p>
          <a:endParaRPr lang="zh-CN" altLang="en-US" sz="2000" b="0">
            <a:solidFill>
              <a:srgbClr val="7030A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FCE79E-F9AA-483C-AFC7-2D23D866C3E7}" type="pres">
      <dgm:prSet presAssocID="{3E8884A6-3625-457C-9B51-E506C89878C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DE9306-61CA-4B51-83D4-D3EAB1DAE837}" type="pres">
      <dgm:prSet presAssocID="{B18CB83B-E092-4C78-991C-625FE9398C23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80908591-0943-4C4D-9949-1B8E6C230D1B}" type="pres">
      <dgm:prSet presAssocID="{FDC04CD4-233F-4E11-9187-7F9853B5414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5F12A4-96BD-425D-95A7-333021F76AA3}" type="pres">
      <dgm:prSet presAssocID="{FDC04CD4-233F-4E11-9187-7F9853B5414C}" presName="dummy" presStyleCnt="0"/>
      <dgm:spPr/>
    </dgm:pt>
    <dgm:pt modelId="{3645E729-ECD2-4A6D-80AC-F4A097FAC102}" type="pres">
      <dgm:prSet presAssocID="{1131BBAE-980B-48DF-9002-E723F3C3A921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14A736D6-BDD3-4A57-B41D-F7F2CC055FF1}" type="pres">
      <dgm:prSet presAssocID="{9DB8022E-89B8-472D-A568-DFB50F21E8B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D0878B-E557-4BE7-99CA-A1E54F9CFFD6}" type="pres">
      <dgm:prSet presAssocID="{9DB8022E-89B8-472D-A568-DFB50F21E8B9}" presName="dummy" presStyleCnt="0"/>
      <dgm:spPr/>
    </dgm:pt>
    <dgm:pt modelId="{3D0DBB3B-EA02-4DEA-9341-0ED6952C2999}" type="pres">
      <dgm:prSet presAssocID="{A57887C6-6DEF-407E-8228-F63ED79C2223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A01BFA5D-B7FD-4BB8-B2F9-7CA57F3972D0}" type="pres">
      <dgm:prSet presAssocID="{2E426AA6-1A18-4A2F-BA36-300B2F31EAD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20F498-F1C6-49D5-B312-2CDD5F5B7097}" type="pres">
      <dgm:prSet presAssocID="{2E426AA6-1A18-4A2F-BA36-300B2F31EAD0}" presName="dummy" presStyleCnt="0"/>
      <dgm:spPr/>
    </dgm:pt>
    <dgm:pt modelId="{812CF4D1-D6C6-463F-9B58-00A13C042CB7}" type="pres">
      <dgm:prSet presAssocID="{2F08E4AA-BE05-447D-94C1-E20D9C14A86E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0D721AD4-F304-4E55-89CE-204411169235}" type="pres">
      <dgm:prSet presAssocID="{A6652BB1-7C9E-40E0-9884-B984B2FDB5C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0EC015-BEBB-4BFF-8D09-7CD7B5BE2D20}" type="pres">
      <dgm:prSet presAssocID="{A6652BB1-7C9E-40E0-9884-B984B2FDB5C3}" presName="dummy" presStyleCnt="0"/>
      <dgm:spPr/>
    </dgm:pt>
    <dgm:pt modelId="{B3F27374-91B7-491F-B542-FE50699374B9}" type="pres">
      <dgm:prSet presAssocID="{F428FA23-BCD5-4069-AD4E-04F6A9895E8C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18E78CC4-7384-4DC2-9D0C-076D27CE7202}" type="presOf" srcId="{2E426AA6-1A18-4A2F-BA36-300B2F31EAD0}" destId="{A01BFA5D-B7FD-4BB8-B2F9-7CA57F3972D0}" srcOrd="0" destOrd="0" presId="urn:microsoft.com/office/officeart/2005/8/layout/radial6"/>
    <dgm:cxn modelId="{BDF75103-8687-4570-8EF0-39ED36E199CC}" type="presOf" srcId="{FDC04CD4-233F-4E11-9187-7F9853B5414C}" destId="{80908591-0943-4C4D-9949-1B8E6C230D1B}" srcOrd="0" destOrd="0" presId="urn:microsoft.com/office/officeart/2005/8/layout/radial6"/>
    <dgm:cxn modelId="{9A5D7113-4120-43AB-9E26-EF785ECE21A4}" type="presOf" srcId="{1131BBAE-980B-48DF-9002-E723F3C3A921}" destId="{3645E729-ECD2-4A6D-80AC-F4A097FAC102}" srcOrd="0" destOrd="0" presId="urn:microsoft.com/office/officeart/2005/8/layout/radial6"/>
    <dgm:cxn modelId="{392AE84E-0BE4-49E5-90EB-F3E4968ACD7C}" type="presOf" srcId="{2F08E4AA-BE05-447D-94C1-E20D9C14A86E}" destId="{812CF4D1-D6C6-463F-9B58-00A13C042CB7}" srcOrd="0" destOrd="0" presId="urn:microsoft.com/office/officeart/2005/8/layout/radial6"/>
    <dgm:cxn modelId="{C75A152A-4C31-4ED1-B043-602E55468534}" type="presOf" srcId="{A57887C6-6DEF-407E-8228-F63ED79C2223}" destId="{3D0DBB3B-EA02-4DEA-9341-0ED6952C2999}" srcOrd="0" destOrd="0" presId="urn:microsoft.com/office/officeart/2005/8/layout/radial6"/>
    <dgm:cxn modelId="{07B8C9DA-CC53-4544-BA19-71D64FBE0427}" srcId="{B18CB83B-E092-4C78-991C-625FE9398C23}" destId="{2E426AA6-1A18-4A2F-BA36-300B2F31EAD0}" srcOrd="2" destOrd="0" parTransId="{D4363064-96E2-4838-96A9-A3669D7AE3C5}" sibTransId="{2F08E4AA-BE05-447D-94C1-E20D9C14A86E}"/>
    <dgm:cxn modelId="{927E162E-7CA7-4D43-817E-3EA7C837C289}" srcId="{B18CB83B-E092-4C78-991C-625FE9398C23}" destId="{A6652BB1-7C9E-40E0-9884-B984B2FDB5C3}" srcOrd="3" destOrd="0" parTransId="{DAE65CF4-65D2-49A8-B0F2-5939CE781FEF}" sibTransId="{F428FA23-BCD5-4069-AD4E-04F6A9895E8C}"/>
    <dgm:cxn modelId="{0D701443-B8DE-411F-A8F8-8C231B0560A2}" srcId="{B18CB83B-E092-4C78-991C-625FE9398C23}" destId="{9DB8022E-89B8-472D-A568-DFB50F21E8B9}" srcOrd="1" destOrd="0" parTransId="{BDA7B4EE-7397-4447-AEC4-71F21CFFB383}" sibTransId="{A57887C6-6DEF-407E-8228-F63ED79C2223}"/>
    <dgm:cxn modelId="{113C193D-2103-4842-8822-0E7E45F88642}" type="presOf" srcId="{9DB8022E-89B8-472D-A568-DFB50F21E8B9}" destId="{14A736D6-BDD3-4A57-B41D-F7F2CC055FF1}" srcOrd="0" destOrd="0" presId="urn:microsoft.com/office/officeart/2005/8/layout/radial6"/>
    <dgm:cxn modelId="{AF20A85E-2FC7-45EA-8B85-7C79DD7EC27E}" srcId="{3E8884A6-3625-457C-9B51-E506C89878CF}" destId="{B18CB83B-E092-4C78-991C-625FE9398C23}" srcOrd="0" destOrd="0" parTransId="{8E69C2A6-B027-4181-A018-7C4CA63C0617}" sibTransId="{A43ECB8F-D150-44A6-84E0-7911CA28844F}"/>
    <dgm:cxn modelId="{98F1DE2A-6F87-4DD9-B7C3-57FC07819D69}" type="presOf" srcId="{A6652BB1-7C9E-40E0-9884-B984B2FDB5C3}" destId="{0D721AD4-F304-4E55-89CE-204411169235}" srcOrd="0" destOrd="0" presId="urn:microsoft.com/office/officeart/2005/8/layout/radial6"/>
    <dgm:cxn modelId="{F94121F3-31D1-445B-AFA7-D5BD0574A5D1}" srcId="{B18CB83B-E092-4C78-991C-625FE9398C23}" destId="{FDC04CD4-233F-4E11-9187-7F9853B5414C}" srcOrd="0" destOrd="0" parTransId="{5B474C69-9B1D-4588-90D6-8CD764DE7928}" sibTransId="{1131BBAE-980B-48DF-9002-E723F3C3A921}"/>
    <dgm:cxn modelId="{C6E7364C-DD24-46C3-9F7D-97B3F2174DB5}" type="presOf" srcId="{3E8884A6-3625-457C-9B51-E506C89878CF}" destId="{B8FCE79E-F9AA-483C-AFC7-2D23D866C3E7}" srcOrd="0" destOrd="0" presId="urn:microsoft.com/office/officeart/2005/8/layout/radial6"/>
    <dgm:cxn modelId="{6736B9C9-976E-4C28-91A3-9FBA148F3268}" type="presOf" srcId="{F428FA23-BCD5-4069-AD4E-04F6A9895E8C}" destId="{B3F27374-91B7-491F-B542-FE50699374B9}" srcOrd="0" destOrd="0" presId="urn:microsoft.com/office/officeart/2005/8/layout/radial6"/>
    <dgm:cxn modelId="{30F8A973-3015-4B69-BAA0-B050BDDC27E1}" type="presOf" srcId="{B18CB83B-E092-4C78-991C-625FE9398C23}" destId="{45DE9306-61CA-4B51-83D4-D3EAB1DAE837}" srcOrd="0" destOrd="0" presId="urn:microsoft.com/office/officeart/2005/8/layout/radial6"/>
    <dgm:cxn modelId="{138B0097-7780-4755-9C94-10E4E4152255}" type="presParOf" srcId="{B8FCE79E-F9AA-483C-AFC7-2D23D866C3E7}" destId="{45DE9306-61CA-4B51-83D4-D3EAB1DAE837}" srcOrd="0" destOrd="0" presId="urn:microsoft.com/office/officeart/2005/8/layout/radial6"/>
    <dgm:cxn modelId="{CDB694C6-D440-4114-9F46-5D0EC2962956}" type="presParOf" srcId="{B8FCE79E-F9AA-483C-AFC7-2D23D866C3E7}" destId="{80908591-0943-4C4D-9949-1B8E6C230D1B}" srcOrd="1" destOrd="0" presId="urn:microsoft.com/office/officeart/2005/8/layout/radial6"/>
    <dgm:cxn modelId="{39803588-C703-44FE-9A2B-B351C334CAF9}" type="presParOf" srcId="{B8FCE79E-F9AA-483C-AFC7-2D23D866C3E7}" destId="{E15F12A4-96BD-425D-95A7-333021F76AA3}" srcOrd="2" destOrd="0" presId="urn:microsoft.com/office/officeart/2005/8/layout/radial6"/>
    <dgm:cxn modelId="{18DACBA1-47A8-46D6-A85C-1105027B91EB}" type="presParOf" srcId="{B8FCE79E-F9AA-483C-AFC7-2D23D866C3E7}" destId="{3645E729-ECD2-4A6D-80AC-F4A097FAC102}" srcOrd="3" destOrd="0" presId="urn:microsoft.com/office/officeart/2005/8/layout/radial6"/>
    <dgm:cxn modelId="{4EF49821-5DC8-4C29-87EB-3C97A008C5C3}" type="presParOf" srcId="{B8FCE79E-F9AA-483C-AFC7-2D23D866C3E7}" destId="{14A736D6-BDD3-4A57-B41D-F7F2CC055FF1}" srcOrd="4" destOrd="0" presId="urn:microsoft.com/office/officeart/2005/8/layout/radial6"/>
    <dgm:cxn modelId="{D56DB731-61D4-4C33-9ABD-8867E8640696}" type="presParOf" srcId="{B8FCE79E-F9AA-483C-AFC7-2D23D866C3E7}" destId="{26D0878B-E557-4BE7-99CA-A1E54F9CFFD6}" srcOrd="5" destOrd="0" presId="urn:microsoft.com/office/officeart/2005/8/layout/radial6"/>
    <dgm:cxn modelId="{19B053FE-2FFC-4041-9762-773CB4C0D1DF}" type="presParOf" srcId="{B8FCE79E-F9AA-483C-AFC7-2D23D866C3E7}" destId="{3D0DBB3B-EA02-4DEA-9341-0ED6952C2999}" srcOrd="6" destOrd="0" presId="urn:microsoft.com/office/officeart/2005/8/layout/radial6"/>
    <dgm:cxn modelId="{9F9F925C-BA5B-4224-824F-7AC489618A48}" type="presParOf" srcId="{B8FCE79E-F9AA-483C-AFC7-2D23D866C3E7}" destId="{A01BFA5D-B7FD-4BB8-B2F9-7CA57F3972D0}" srcOrd="7" destOrd="0" presId="urn:microsoft.com/office/officeart/2005/8/layout/radial6"/>
    <dgm:cxn modelId="{A89ED31F-27BC-4F9F-ABA6-E391266B27D8}" type="presParOf" srcId="{B8FCE79E-F9AA-483C-AFC7-2D23D866C3E7}" destId="{DD20F498-F1C6-49D5-B312-2CDD5F5B7097}" srcOrd="8" destOrd="0" presId="urn:microsoft.com/office/officeart/2005/8/layout/radial6"/>
    <dgm:cxn modelId="{28536D75-84A4-4464-800D-CA90B44715CA}" type="presParOf" srcId="{B8FCE79E-F9AA-483C-AFC7-2D23D866C3E7}" destId="{812CF4D1-D6C6-463F-9B58-00A13C042CB7}" srcOrd="9" destOrd="0" presId="urn:microsoft.com/office/officeart/2005/8/layout/radial6"/>
    <dgm:cxn modelId="{53AE72CB-8B85-491A-8A35-5B326BE05024}" type="presParOf" srcId="{B8FCE79E-F9AA-483C-AFC7-2D23D866C3E7}" destId="{0D721AD4-F304-4E55-89CE-204411169235}" srcOrd="10" destOrd="0" presId="urn:microsoft.com/office/officeart/2005/8/layout/radial6"/>
    <dgm:cxn modelId="{2AAEA7FD-AFB9-4E1A-A5E6-13E62BF04CC0}" type="presParOf" srcId="{B8FCE79E-F9AA-483C-AFC7-2D23D866C3E7}" destId="{900EC015-BEBB-4BFF-8D09-7CD7B5BE2D20}" srcOrd="11" destOrd="0" presId="urn:microsoft.com/office/officeart/2005/8/layout/radial6"/>
    <dgm:cxn modelId="{F76A86FB-DF99-4BBD-BEB0-EF6CFB2942C1}" type="presParOf" srcId="{B8FCE79E-F9AA-483C-AFC7-2D23D866C3E7}" destId="{B3F27374-91B7-491F-B542-FE50699374B9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27374-91B7-491F-B542-FE50699374B9}">
      <dsp:nvSpPr>
        <dsp:cNvPr id="0" name=""/>
        <dsp:cNvSpPr/>
      </dsp:nvSpPr>
      <dsp:spPr>
        <a:xfrm>
          <a:off x="3151974" y="814000"/>
          <a:ext cx="5433354" cy="5433354"/>
        </a:xfrm>
        <a:prstGeom prst="blockArc">
          <a:avLst>
            <a:gd name="adj1" fmla="val 10800000"/>
            <a:gd name="adj2" fmla="val 16200000"/>
            <a:gd name="adj3" fmla="val 4636"/>
          </a:avLst>
        </a:prstGeom>
        <a:gradFill rotWithShape="0">
          <a:gsLst>
            <a:gs pos="0">
              <a:schemeClr val="accent4">
                <a:hueOff val="10395693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3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3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12CF4D1-D6C6-463F-9B58-00A13C042CB7}">
      <dsp:nvSpPr>
        <dsp:cNvPr id="0" name=""/>
        <dsp:cNvSpPr/>
      </dsp:nvSpPr>
      <dsp:spPr>
        <a:xfrm>
          <a:off x="3151974" y="814000"/>
          <a:ext cx="5433354" cy="5433354"/>
        </a:xfrm>
        <a:prstGeom prst="blockArc">
          <a:avLst>
            <a:gd name="adj1" fmla="val 5400000"/>
            <a:gd name="adj2" fmla="val 10800000"/>
            <a:gd name="adj3" fmla="val 4636"/>
          </a:avLst>
        </a:prstGeom>
        <a:gradFill rotWithShape="0">
          <a:gsLst>
            <a:gs pos="0">
              <a:schemeClr val="accent4">
                <a:hueOff val="6930462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2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2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D0DBB3B-EA02-4DEA-9341-0ED6952C2999}">
      <dsp:nvSpPr>
        <dsp:cNvPr id="0" name=""/>
        <dsp:cNvSpPr/>
      </dsp:nvSpPr>
      <dsp:spPr>
        <a:xfrm>
          <a:off x="3151974" y="814000"/>
          <a:ext cx="5433354" cy="5433354"/>
        </a:xfrm>
        <a:prstGeom prst="blockArc">
          <a:avLst>
            <a:gd name="adj1" fmla="val 0"/>
            <a:gd name="adj2" fmla="val 5400000"/>
            <a:gd name="adj3" fmla="val 4636"/>
          </a:avLst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645E729-ECD2-4A6D-80AC-F4A097FAC102}">
      <dsp:nvSpPr>
        <dsp:cNvPr id="0" name=""/>
        <dsp:cNvSpPr/>
      </dsp:nvSpPr>
      <dsp:spPr>
        <a:xfrm>
          <a:off x="3151974" y="814000"/>
          <a:ext cx="5433354" cy="5433354"/>
        </a:xfrm>
        <a:prstGeom prst="blockArc">
          <a:avLst>
            <a:gd name="adj1" fmla="val 16200000"/>
            <a:gd name="adj2" fmla="val 0"/>
            <a:gd name="adj3" fmla="val 4636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5DE9306-61CA-4B51-83D4-D3EAB1DAE837}">
      <dsp:nvSpPr>
        <dsp:cNvPr id="0" name=""/>
        <dsp:cNvSpPr/>
      </dsp:nvSpPr>
      <dsp:spPr>
        <a:xfrm>
          <a:off x="4619270" y="2281297"/>
          <a:ext cx="2498761" cy="249876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0" kern="12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 </a:t>
          </a:r>
          <a:endParaRPr lang="zh-CN" altLang="en-US" sz="2800" b="0" kern="1200" dirty="0">
            <a:solidFill>
              <a:srgbClr val="7030A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85205" y="2647232"/>
        <a:ext cx="1766891" cy="1766891"/>
      </dsp:txXfrm>
    </dsp:sp>
    <dsp:sp modelId="{80908591-0943-4C4D-9949-1B8E6C230D1B}">
      <dsp:nvSpPr>
        <dsp:cNvPr id="0" name=""/>
        <dsp:cNvSpPr/>
      </dsp:nvSpPr>
      <dsp:spPr>
        <a:xfrm>
          <a:off x="4994084" y="2402"/>
          <a:ext cx="1749133" cy="174913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0" kern="12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157/345</a:t>
          </a:r>
          <a:endParaRPr lang="zh-CN" altLang="en-US" sz="2400" b="0" kern="1200" dirty="0">
            <a:solidFill>
              <a:srgbClr val="7030A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50239" y="258557"/>
        <a:ext cx="1236823" cy="1236823"/>
      </dsp:txXfrm>
    </dsp:sp>
    <dsp:sp modelId="{14A736D6-BDD3-4A57-B41D-F7F2CC055FF1}">
      <dsp:nvSpPr>
        <dsp:cNvPr id="0" name=""/>
        <dsp:cNvSpPr/>
      </dsp:nvSpPr>
      <dsp:spPr>
        <a:xfrm>
          <a:off x="7647793" y="2656111"/>
          <a:ext cx="1749133" cy="1749133"/>
        </a:xfrm>
        <a:prstGeom prst="ellipse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0" kern="12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15</a:t>
          </a:r>
          <a:r>
            <a:rPr lang="en-US" altLang="zh-CN" sz="2400" b="0" kern="1200" baseline="300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</a:t>
          </a:r>
          <a:r>
            <a:rPr lang="en-US" altLang="zh-CN" sz="2400" b="0" kern="12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-20</a:t>
          </a:r>
          <a:r>
            <a:rPr lang="en-US" altLang="zh-CN" sz="2400" b="0" kern="1200" baseline="300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</a:t>
          </a:r>
          <a:r>
            <a:rPr lang="en-US" altLang="zh-CN" sz="2400" b="0" kern="12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century</a:t>
          </a:r>
          <a:endParaRPr lang="zh-CN" altLang="en-US" sz="2400" b="0" kern="1200" dirty="0">
            <a:solidFill>
              <a:srgbClr val="7030A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903948" y="2912266"/>
        <a:ext cx="1236823" cy="1236823"/>
      </dsp:txXfrm>
    </dsp:sp>
    <dsp:sp modelId="{A01BFA5D-B7FD-4BB8-B2F9-7CA57F3972D0}">
      <dsp:nvSpPr>
        <dsp:cNvPr id="0" name=""/>
        <dsp:cNvSpPr/>
      </dsp:nvSpPr>
      <dsp:spPr>
        <a:xfrm>
          <a:off x="4994084" y="5309819"/>
          <a:ext cx="1749133" cy="1749133"/>
        </a:xfrm>
        <a:prstGeom prst="ellipse">
          <a:avLst/>
        </a:prstGeom>
        <a:gradFill rotWithShape="0">
          <a:gsLst>
            <a:gs pos="0">
              <a:schemeClr val="accent4">
                <a:hueOff val="6930462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2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2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0" kern="12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Times </a:t>
          </a:r>
          <a:endParaRPr lang="zh-CN" altLang="en-US" sz="2400" b="0" kern="1200" dirty="0">
            <a:solidFill>
              <a:srgbClr val="7030A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50239" y="5565974"/>
        <a:ext cx="1236823" cy="1236823"/>
      </dsp:txXfrm>
    </dsp:sp>
    <dsp:sp modelId="{0D721AD4-F304-4E55-89CE-204411169235}">
      <dsp:nvSpPr>
        <dsp:cNvPr id="0" name=""/>
        <dsp:cNvSpPr/>
      </dsp:nvSpPr>
      <dsp:spPr>
        <a:xfrm>
          <a:off x="2340376" y="2656111"/>
          <a:ext cx="1749133" cy="1749133"/>
        </a:xfrm>
        <a:prstGeom prst="ellipse">
          <a:avLst/>
        </a:prstGeom>
        <a:gradFill rotWithShape="0">
          <a:gsLst>
            <a:gs pos="0">
              <a:schemeClr val="accent4">
                <a:hueOff val="10395693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3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3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0" kern="12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Classic textbook</a:t>
          </a:r>
          <a:endParaRPr lang="zh-CN" altLang="en-US" sz="2400" b="0" kern="1200" dirty="0">
            <a:solidFill>
              <a:srgbClr val="7030A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96531" y="2912266"/>
        <a:ext cx="1236823" cy="1236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330AF29-A718-40EE-9EEF-1ACDE84F90BC}" type="datetimeFigureOut">
              <a:rPr lang="zh-CN" altLang="en-US"/>
              <a:pPr>
                <a:defRPr/>
              </a:pPr>
              <a:t>2018/1/14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6DC5C0A-0D26-4132-B61F-2E06C1498E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2341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95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244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57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572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196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937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85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960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958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218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5E7C-7932-4CE8-A19A-E1C84E32DA74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9559-2EAB-429A-B5F1-E8B7186AA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624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4086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637" y="-11360"/>
            <a:ext cx="12898438" cy="725537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88687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88687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95E7C-7932-4CE8-A19A-E1C84E32DA74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38637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0500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B9559-2EAB-429A-B5F1-E8B7186AA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42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5"/>
          <p:cNvSpPr txBox="1">
            <a:spLocks noChangeArrowheads="1"/>
          </p:cNvSpPr>
          <p:nvPr/>
        </p:nvSpPr>
        <p:spPr bwMode="auto">
          <a:xfrm>
            <a:off x="6860629" y="4016849"/>
            <a:ext cx="4340350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30000"/>
              </a:lnSpc>
            </a:pPr>
            <a:r>
              <a:rPr lang="en-US" altLang="zh-CN" sz="2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刘朝平 </a:t>
            </a:r>
            <a:r>
              <a:rPr lang="en-US" altLang="zh-CN" sz="2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1410401106</a:t>
            </a:r>
            <a:endParaRPr lang="zh-CN" altLang="en-US" sz="2400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0" y="1883484"/>
            <a:ext cx="12857163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sz="5000" b="1" kern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Translation </a:t>
            </a:r>
            <a:r>
              <a:rPr lang="en-US" altLang="zh-CN" sz="5000" b="1" kern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Report on Excerpt of </a:t>
            </a:r>
            <a:r>
              <a:rPr lang="en-US" altLang="zh-CN" sz="5000" b="1" i="1" kern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Understanding Poetry</a:t>
            </a:r>
            <a:endParaRPr lang="zh-CN" altLang="en-US" sz="5000" b="1" i="1" kern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Box 18"/>
          <p:cNvSpPr txBox="1"/>
          <p:nvPr/>
        </p:nvSpPr>
        <p:spPr>
          <a:xfrm>
            <a:off x="7136468" y="4589313"/>
            <a:ext cx="4049196" cy="57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2014</a:t>
            </a:r>
            <a:r>
              <a:rPr lang="zh-CN" altLang="en-US" sz="2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级商务英语（翻译）</a:t>
            </a:r>
          </a:p>
        </p:txBody>
      </p:sp>
    </p:spTree>
    <p:extLst>
      <p:ext uri="{BB962C8B-B14F-4D97-AF65-F5344CB8AC3E}">
        <p14:creationId xmlns:p14="http://schemas.microsoft.com/office/powerpoint/2010/main" val="137667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flipV="1">
            <a:off x="6544326" y="4840769"/>
            <a:ext cx="2229079" cy="727401"/>
            <a:chOff x="6539361" y="2642039"/>
            <a:chExt cx="1289829" cy="49219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539361" y="2646327"/>
              <a:ext cx="1289829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7829190" y="2642039"/>
              <a:ext cx="0" cy="49219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>
            <a:off x="6523418" y="2007947"/>
            <a:ext cx="2249987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196333" y="2405741"/>
            <a:ext cx="964287" cy="964287"/>
            <a:chOff x="1082144" y="4365468"/>
            <a:chExt cx="914400" cy="914400"/>
          </a:xfrm>
          <a:solidFill>
            <a:schemeClr val="bg1"/>
          </a:solidFill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Oval 14"/>
            <p:cNvSpPr/>
            <p:nvPr/>
          </p:nvSpPr>
          <p:spPr>
            <a:xfrm>
              <a:off x="1082144" y="4365468"/>
              <a:ext cx="914400" cy="914400"/>
            </a:xfrm>
            <a:prstGeom prst="ellipse">
              <a:avLst/>
            </a:prstGeom>
            <a:solidFill>
              <a:srgbClr val="FD675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687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306775" y="4604783"/>
              <a:ext cx="465138" cy="435769"/>
              <a:chOff x="5368132" y="3540125"/>
              <a:chExt cx="465138" cy="435769"/>
            </a:xfrm>
            <a:grpFill/>
          </p:grpSpPr>
          <p:sp>
            <p:nvSpPr>
              <p:cNvPr id="17" name="AutoShape 110"/>
              <p:cNvSpPr>
                <a:spLocks/>
              </p:cNvSpPr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>
                  <a:lnSpc>
                    <a:spcPct val="130000"/>
                  </a:lnSpc>
                </a:pPr>
                <a:endParaRPr lang="en-US" sz="1476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8" name="AutoShape 111"/>
              <p:cNvSpPr>
                <a:spLocks/>
              </p:cNvSpPr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>
                  <a:lnSpc>
                    <a:spcPct val="130000"/>
                  </a:lnSpc>
                </a:pPr>
                <a:endParaRPr lang="en-US" sz="1476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7076653" y="4408413"/>
            <a:ext cx="964287" cy="964287"/>
            <a:chOff x="2257784" y="4365468"/>
            <a:chExt cx="914400" cy="914400"/>
          </a:xfrm>
          <a:solidFill>
            <a:schemeClr val="bg1"/>
          </a:solidFill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Oval 19"/>
            <p:cNvSpPr/>
            <p:nvPr/>
          </p:nvSpPr>
          <p:spPr>
            <a:xfrm>
              <a:off x="2257784" y="4365468"/>
              <a:ext cx="914400" cy="914400"/>
            </a:xfrm>
            <a:prstGeom prst="ellipse">
              <a:avLst/>
            </a:prstGeom>
            <a:solidFill>
              <a:srgbClr val="91E3DE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687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555440" y="4590098"/>
              <a:ext cx="319088" cy="465138"/>
              <a:chOff x="3582988" y="3510757"/>
              <a:chExt cx="319088" cy="465138"/>
            </a:xfrm>
            <a:grpFill/>
          </p:grpSpPr>
          <p:sp>
            <p:nvSpPr>
              <p:cNvPr id="22" name="AutoShape 113"/>
              <p:cNvSpPr>
                <a:spLocks/>
              </p:cNvSpPr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>
                  <a:lnSpc>
                    <a:spcPct val="130000"/>
                  </a:lnSpc>
                </a:pPr>
                <a:endParaRPr lang="en-US" sz="1476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AutoShape 114"/>
              <p:cNvSpPr>
                <a:spLocks/>
              </p:cNvSpPr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>
                  <a:lnSpc>
                    <a:spcPct val="130000"/>
                  </a:lnSpc>
                </a:pPr>
                <a:endParaRPr lang="en-US" sz="1476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7076653" y="3370028"/>
            <a:ext cx="2274982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Google, Baidu, etc.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592130" y="2786430"/>
            <a:ext cx="1360199" cy="519044"/>
            <a:chOff x="6539361" y="2642039"/>
            <a:chExt cx="1289829" cy="492191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6539361" y="2646327"/>
              <a:ext cx="1289829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829190" y="2642039"/>
              <a:ext cx="0" cy="49219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8865547" y="1555664"/>
            <a:ext cx="3258264" cy="81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Oxford Dictionary</a:t>
            </a:r>
          </a:p>
          <a:p>
            <a:pPr>
              <a:lnSpc>
                <a:spcPct val="130000"/>
              </a:lnSpc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Merriam-Webster Dictionary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660829" y="4328942"/>
            <a:ext cx="2770823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MMQ, CNKI, Think Tank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526838" y="1395777"/>
            <a:ext cx="1142028" cy="5601163"/>
            <a:chOff x="5529181" y="1323332"/>
            <a:chExt cx="1082945" cy="5311388"/>
          </a:xfrm>
          <a:effectLst>
            <a:outerShdw blurRad="381000" dist="127000" dir="2700000" algn="tl" rotWithShape="0">
              <a:prstClr val="black">
                <a:alpha val="35000"/>
              </a:prstClr>
            </a:outerShdw>
          </a:effectLst>
        </p:grpSpPr>
        <p:sp>
          <p:nvSpPr>
            <p:cNvPr id="37" name="Rectangle 36"/>
            <p:cNvSpPr/>
            <p:nvPr/>
          </p:nvSpPr>
          <p:spPr>
            <a:xfrm>
              <a:off x="5674859" y="1469010"/>
              <a:ext cx="769258" cy="3872246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687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674859" y="5586622"/>
              <a:ext cx="769258" cy="1048098"/>
              <a:chOff x="5674859" y="5586622"/>
              <a:chExt cx="769258" cy="1048098"/>
            </a:xfrm>
          </p:grpSpPr>
          <p:sp>
            <p:nvSpPr>
              <p:cNvPr id="74" name="Isosceles Triangle 73"/>
              <p:cNvSpPr/>
              <p:nvPr/>
            </p:nvSpPr>
            <p:spPr>
              <a:xfrm flipV="1">
                <a:off x="5674859" y="5586622"/>
                <a:ext cx="769258" cy="1048098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GB" sz="1687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5" name="Isosceles Triangle 7"/>
              <p:cNvSpPr/>
              <p:nvPr/>
            </p:nvSpPr>
            <p:spPr>
              <a:xfrm flipV="1">
                <a:off x="5882403" y="6097350"/>
                <a:ext cx="354170" cy="537369"/>
              </a:xfrm>
              <a:custGeom>
                <a:avLst/>
                <a:gdLst>
                  <a:gd name="connsiteX0" fmla="*/ 0 w 354170"/>
                  <a:gd name="connsiteY0" fmla="*/ 479252 h 479252"/>
                  <a:gd name="connsiteX1" fmla="*/ 177085 w 354170"/>
                  <a:gd name="connsiteY1" fmla="*/ 0 h 479252"/>
                  <a:gd name="connsiteX2" fmla="*/ 354170 w 354170"/>
                  <a:gd name="connsiteY2" fmla="*/ 479252 h 479252"/>
                  <a:gd name="connsiteX3" fmla="*/ 0 w 354170"/>
                  <a:gd name="connsiteY3" fmla="*/ 479252 h 479252"/>
                  <a:gd name="connsiteX0" fmla="*/ 0 w 354170"/>
                  <a:gd name="connsiteY0" fmla="*/ 479252 h 537369"/>
                  <a:gd name="connsiteX1" fmla="*/ 177085 w 354170"/>
                  <a:gd name="connsiteY1" fmla="*/ 0 h 537369"/>
                  <a:gd name="connsiteX2" fmla="*/ 354170 w 354170"/>
                  <a:gd name="connsiteY2" fmla="*/ 479252 h 537369"/>
                  <a:gd name="connsiteX3" fmla="*/ 173116 w 354170"/>
                  <a:gd name="connsiteY3" fmla="*/ 537369 h 537369"/>
                  <a:gd name="connsiteX4" fmla="*/ 0 w 354170"/>
                  <a:gd name="connsiteY4" fmla="*/ 479252 h 537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170" h="537369">
                    <a:moveTo>
                      <a:pt x="0" y="479252"/>
                    </a:moveTo>
                    <a:lnTo>
                      <a:pt x="177085" y="0"/>
                    </a:lnTo>
                    <a:lnTo>
                      <a:pt x="354170" y="479252"/>
                    </a:lnTo>
                    <a:cubicBezTo>
                      <a:pt x="289056" y="480368"/>
                      <a:pt x="238230" y="536253"/>
                      <a:pt x="173116" y="537369"/>
                    </a:cubicBezTo>
                    <a:lnTo>
                      <a:pt x="0" y="47925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GB" sz="1687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5966215" y="5245359"/>
              <a:ext cx="199000" cy="199000"/>
            </a:xfrm>
            <a:prstGeom prst="ellipse">
              <a:avLst/>
            </a:prstGeom>
            <a:solidFill>
              <a:srgbClr val="FC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687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40" name="Straight Connector 39"/>
            <p:cNvCxnSpPr>
              <a:endCxn id="59" idx="7"/>
            </p:cNvCxnSpPr>
            <p:nvPr/>
          </p:nvCxnSpPr>
          <p:spPr>
            <a:xfrm flipH="1">
              <a:off x="5745363" y="1501892"/>
              <a:ext cx="648320" cy="433996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63" idx="7"/>
            </p:cNvCxnSpPr>
            <p:nvPr/>
          </p:nvCxnSpPr>
          <p:spPr>
            <a:xfrm flipH="1">
              <a:off x="6131091" y="1960955"/>
              <a:ext cx="225981" cy="20602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endCxn id="63" idx="5"/>
            </p:cNvCxnSpPr>
            <p:nvPr/>
          </p:nvCxnSpPr>
          <p:spPr>
            <a:xfrm flipH="1" flipV="1">
              <a:off x="6131091" y="2372995"/>
              <a:ext cx="218473" cy="26111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63" idx="1"/>
            </p:cNvCxnSpPr>
            <p:nvPr/>
          </p:nvCxnSpPr>
          <p:spPr>
            <a:xfrm flipH="1" flipV="1">
              <a:off x="5674860" y="1974065"/>
              <a:ext cx="250211" cy="19291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66" idx="7"/>
            </p:cNvCxnSpPr>
            <p:nvPr/>
          </p:nvCxnSpPr>
          <p:spPr>
            <a:xfrm flipV="1">
              <a:off x="5745363" y="2308332"/>
              <a:ext cx="233620" cy="365764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65" idx="1"/>
            </p:cNvCxnSpPr>
            <p:nvPr/>
          </p:nvCxnSpPr>
          <p:spPr>
            <a:xfrm flipH="1" flipV="1">
              <a:off x="6007136" y="3077187"/>
              <a:ext cx="350523" cy="114087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64" idx="7"/>
            </p:cNvCxnSpPr>
            <p:nvPr/>
          </p:nvCxnSpPr>
          <p:spPr>
            <a:xfrm flipV="1">
              <a:off x="5761616" y="3091254"/>
              <a:ext cx="202309" cy="411956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5659729" y="2786494"/>
              <a:ext cx="336895" cy="278331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6028081" y="2655938"/>
              <a:ext cx="416280" cy="364943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64" idx="6"/>
            </p:cNvCxnSpPr>
            <p:nvPr/>
          </p:nvCxnSpPr>
          <p:spPr>
            <a:xfrm flipV="1">
              <a:off x="5800405" y="3322550"/>
              <a:ext cx="673799" cy="274306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2" idx="1"/>
            </p:cNvCxnSpPr>
            <p:nvPr/>
          </p:nvCxnSpPr>
          <p:spPr>
            <a:xfrm flipH="1" flipV="1">
              <a:off x="5703418" y="3660075"/>
              <a:ext cx="155908" cy="353941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2" idx="3"/>
            </p:cNvCxnSpPr>
            <p:nvPr/>
          </p:nvCxnSpPr>
          <p:spPr>
            <a:xfrm flipV="1">
              <a:off x="5859326" y="3828930"/>
              <a:ext cx="555891" cy="372377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69" idx="1"/>
            </p:cNvCxnSpPr>
            <p:nvPr/>
          </p:nvCxnSpPr>
          <p:spPr>
            <a:xfrm flipH="1" flipV="1">
              <a:off x="6051555" y="4670502"/>
              <a:ext cx="322205" cy="48679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734273" y="4644686"/>
              <a:ext cx="231941" cy="620873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6036673" y="4731339"/>
              <a:ext cx="378544" cy="548529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5997660" y="3903674"/>
              <a:ext cx="358924" cy="736503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5529181" y="1323332"/>
              <a:ext cx="291356" cy="291356"/>
            </a:xfrm>
            <a:prstGeom prst="ellipse">
              <a:avLst/>
            </a:prstGeom>
            <a:solidFill>
              <a:srgbClr val="FD67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687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284233" y="1326934"/>
              <a:ext cx="291356" cy="291356"/>
            </a:xfrm>
            <a:prstGeom prst="ellipse">
              <a:avLst/>
            </a:prstGeom>
            <a:solidFill>
              <a:srgbClr val="91E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687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6320461" y="1794381"/>
              <a:ext cx="218900" cy="218900"/>
            </a:xfrm>
            <a:prstGeom prst="ellipse">
              <a:avLst/>
            </a:prstGeom>
            <a:solidFill>
              <a:srgbClr val="FC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687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5558520" y="1903831"/>
              <a:ext cx="218900" cy="218900"/>
            </a:xfrm>
            <a:prstGeom prst="ellipse">
              <a:avLst/>
            </a:prstGeom>
            <a:solidFill>
              <a:srgbClr val="769E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687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5959988" y="1363160"/>
              <a:ext cx="199000" cy="199000"/>
            </a:xfrm>
            <a:prstGeom prst="ellipse">
              <a:avLst/>
            </a:prstGeom>
            <a:solidFill>
              <a:srgbClr val="769E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687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5529181" y="5137946"/>
              <a:ext cx="291356" cy="291356"/>
            </a:xfrm>
            <a:prstGeom prst="ellipse">
              <a:avLst/>
            </a:prstGeom>
            <a:solidFill>
              <a:srgbClr val="91E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687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270027" y="5137945"/>
              <a:ext cx="291356" cy="291356"/>
            </a:xfrm>
            <a:prstGeom prst="ellipse">
              <a:avLst/>
            </a:prstGeom>
            <a:solidFill>
              <a:srgbClr val="FD67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687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5882403" y="2124307"/>
              <a:ext cx="291356" cy="2913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687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5535536" y="3464421"/>
              <a:ext cx="264869" cy="264869"/>
            </a:xfrm>
            <a:prstGeom prst="ellipse">
              <a:avLst/>
            </a:prstGeom>
            <a:solidFill>
              <a:srgbClr val="769E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687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6325602" y="3159217"/>
              <a:ext cx="218900" cy="218900"/>
            </a:xfrm>
            <a:prstGeom prst="ellipse">
              <a:avLst/>
            </a:prstGeom>
            <a:solidFill>
              <a:srgbClr val="FD67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687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5558520" y="2642039"/>
              <a:ext cx="218900" cy="218900"/>
            </a:xfrm>
            <a:prstGeom prst="ellipse">
              <a:avLst/>
            </a:prstGeom>
            <a:solidFill>
              <a:srgbClr val="91E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687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6299057" y="3706305"/>
              <a:ext cx="291356" cy="291356"/>
            </a:xfrm>
            <a:prstGeom prst="ellipse">
              <a:avLst/>
            </a:prstGeom>
            <a:solidFill>
              <a:srgbClr val="91E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687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6320770" y="2480618"/>
              <a:ext cx="291356" cy="291356"/>
            </a:xfrm>
            <a:prstGeom prst="ellipse">
              <a:avLst/>
            </a:prstGeom>
            <a:solidFill>
              <a:srgbClr val="769E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687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6344617" y="4690038"/>
              <a:ext cx="199000" cy="199000"/>
            </a:xfrm>
            <a:prstGeom prst="ellipse">
              <a:avLst/>
            </a:prstGeom>
            <a:solidFill>
              <a:srgbClr val="FC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687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5589565" y="4269595"/>
              <a:ext cx="199000" cy="199000"/>
            </a:xfrm>
            <a:prstGeom prst="ellipse">
              <a:avLst/>
            </a:prstGeom>
            <a:solidFill>
              <a:srgbClr val="FC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687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5820537" y="4436997"/>
              <a:ext cx="352541" cy="35254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687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5820537" y="3975227"/>
              <a:ext cx="264869" cy="264869"/>
            </a:xfrm>
            <a:prstGeom prst="ellipse">
              <a:avLst/>
            </a:prstGeom>
            <a:solidFill>
              <a:srgbClr val="FD67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687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5854553" y="2904089"/>
              <a:ext cx="291356" cy="291356"/>
            </a:xfrm>
            <a:prstGeom prst="ellipse">
              <a:avLst/>
            </a:prstGeom>
            <a:solidFill>
              <a:srgbClr val="FC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687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0" y="375965"/>
            <a:ext cx="163885" cy="576064"/>
          </a:xfrm>
          <a:prstGeom prst="rect">
            <a:avLst/>
          </a:prstGeom>
          <a:solidFill>
            <a:srgbClr val="FCC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TextBox 89"/>
          <p:cNvSpPr txBox="1"/>
          <p:nvPr/>
        </p:nvSpPr>
        <p:spPr>
          <a:xfrm>
            <a:off x="363770" y="377765"/>
            <a:ext cx="79502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CAT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422087" y="848629"/>
            <a:ext cx="964287" cy="964287"/>
            <a:chOff x="3570072" y="4603884"/>
            <a:chExt cx="964287" cy="964287"/>
          </a:xfrm>
        </p:grpSpPr>
        <p:sp>
          <p:nvSpPr>
            <p:cNvPr id="12" name="Oval 11"/>
            <p:cNvSpPr/>
            <p:nvPr/>
          </p:nvSpPr>
          <p:spPr>
            <a:xfrm>
              <a:off x="3570072" y="4603884"/>
              <a:ext cx="964287" cy="964287"/>
            </a:xfrm>
            <a:prstGeom prst="ellipse">
              <a:avLst/>
            </a:prstGeom>
            <a:solidFill>
              <a:srgbClr val="769EBF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687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8" name="AutoShape 128"/>
            <p:cNvSpPr>
              <a:spLocks/>
            </p:cNvSpPr>
            <p:nvPr/>
          </p:nvSpPr>
          <p:spPr bwMode="auto">
            <a:xfrm>
              <a:off x="3806957" y="4854840"/>
              <a:ext cx="490515" cy="48967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850" y="12150"/>
                  </a:moveTo>
                  <a:cubicBezTo>
                    <a:pt x="13851" y="12150"/>
                    <a:pt x="12926" y="11859"/>
                    <a:pt x="12124" y="11386"/>
                  </a:cubicBezTo>
                  <a:lnTo>
                    <a:pt x="11892" y="11618"/>
                  </a:lnTo>
                  <a:lnTo>
                    <a:pt x="11132" y="12377"/>
                  </a:lnTo>
                  <a:lnTo>
                    <a:pt x="9846" y="13663"/>
                  </a:lnTo>
                  <a:cubicBezTo>
                    <a:pt x="9593" y="13916"/>
                    <a:pt x="9451" y="14260"/>
                    <a:pt x="9451" y="14617"/>
                  </a:cubicBezTo>
                  <a:lnTo>
                    <a:pt x="9451" y="16200"/>
                  </a:lnTo>
                  <a:lnTo>
                    <a:pt x="8101" y="16200"/>
                  </a:lnTo>
                  <a:cubicBezTo>
                    <a:pt x="7356" y="16200"/>
                    <a:pt x="6751" y="16804"/>
                    <a:pt x="6751" y="17549"/>
                  </a:cubicBezTo>
                  <a:lnTo>
                    <a:pt x="6751" y="18900"/>
                  </a:lnTo>
                  <a:lnTo>
                    <a:pt x="5170" y="18900"/>
                  </a:lnTo>
                  <a:cubicBezTo>
                    <a:pt x="4812" y="18900"/>
                    <a:pt x="4469" y="19042"/>
                    <a:pt x="4216" y="19295"/>
                  </a:cubicBezTo>
                  <a:lnTo>
                    <a:pt x="3259" y="20252"/>
                  </a:lnTo>
                  <a:lnTo>
                    <a:pt x="1352" y="20249"/>
                  </a:lnTo>
                  <a:lnTo>
                    <a:pt x="1350" y="18326"/>
                  </a:lnTo>
                  <a:lnTo>
                    <a:pt x="9223" y="10467"/>
                  </a:lnTo>
                  <a:cubicBezTo>
                    <a:pt x="9223" y="10467"/>
                    <a:pt x="9223" y="10467"/>
                    <a:pt x="9224" y="10468"/>
                  </a:cubicBezTo>
                  <a:lnTo>
                    <a:pt x="10215" y="9477"/>
                  </a:lnTo>
                  <a:cubicBezTo>
                    <a:pt x="9741" y="8674"/>
                    <a:pt x="9451" y="7748"/>
                    <a:pt x="9451" y="6750"/>
                  </a:cubicBezTo>
                  <a:cubicBezTo>
                    <a:pt x="9451" y="3767"/>
                    <a:pt x="11869" y="1350"/>
                    <a:pt x="14850" y="1350"/>
                  </a:cubicBezTo>
                  <a:cubicBezTo>
                    <a:pt x="17832" y="1350"/>
                    <a:pt x="20250" y="3767"/>
                    <a:pt x="20250" y="6750"/>
                  </a:cubicBezTo>
                  <a:cubicBezTo>
                    <a:pt x="20250" y="9732"/>
                    <a:pt x="17832" y="12150"/>
                    <a:pt x="14850" y="12150"/>
                  </a:cubicBezTo>
                  <a:moveTo>
                    <a:pt x="14850" y="0"/>
                  </a:moveTo>
                  <a:cubicBezTo>
                    <a:pt x="11123" y="0"/>
                    <a:pt x="8101" y="3022"/>
                    <a:pt x="8101" y="6750"/>
                  </a:cubicBezTo>
                  <a:cubicBezTo>
                    <a:pt x="8101" y="7617"/>
                    <a:pt x="8283" y="8438"/>
                    <a:pt x="8582" y="9199"/>
                  </a:cubicBezTo>
                  <a:lnTo>
                    <a:pt x="383" y="17400"/>
                  </a:lnTo>
                  <a:cubicBezTo>
                    <a:pt x="146" y="17637"/>
                    <a:pt x="0" y="17863"/>
                    <a:pt x="0" y="18225"/>
                  </a:cubicBezTo>
                  <a:lnTo>
                    <a:pt x="0" y="20249"/>
                  </a:lnTo>
                  <a:cubicBezTo>
                    <a:pt x="0" y="20972"/>
                    <a:pt x="626" y="21599"/>
                    <a:pt x="1349" y="21599"/>
                  </a:cubicBezTo>
                  <a:lnTo>
                    <a:pt x="3374" y="21599"/>
                  </a:lnTo>
                  <a:cubicBezTo>
                    <a:pt x="3736" y="21599"/>
                    <a:pt x="3965" y="21455"/>
                    <a:pt x="4202" y="21219"/>
                  </a:cubicBezTo>
                  <a:lnTo>
                    <a:pt x="5170" y="20249"/>
                  </a:lnTo>
                  <a:lnTo>
                    <a:pt x="6751" y="20249"/>
                  </a:lnTo>
                  <a:cubicBezTo>
                    <a:pt x="7496" y="20249"/>
                    <a:pt x="8101" y="19645"/>
                    <a:pt x="8101" y="18900"/>
                  </a:cubicBezTo>
                  <a:lnTo>
                    <a:pt x="8101" y="17549"/>
                  </a:lnTo>
                  <a:lnTo>
                    <a:pt x="9451" y="17549"/>
                  </a:lnTo>
                  <a:cubicBezTo>
                    <a:pt x="10196" y="17549"/>
                    <a:pt x="10801" y="16945"/>
                    <a:pt x="10801" y="16200"/>
                  </a:cubicBezTo>
                  <a:lnTo>
                    <a:pt x="10801" y="14617"/>
                  </a:lnTo>
                  <a:lnTo>
                    <a:pt x="12400" y="13018"/>
                  </a:lnTo>
                  <a:cubicBezTo>
                    <a:pt x="13162" y="13317"/>
                    <a:pt x="13982" y="13500"/>
                    <a:pt x="14850" y="13500"/>
                  </a:cubicBezTo>
                  <a:cubicBezTo>
                    <a:pt x="18577" y="13500"/>
                    <a:pt x="21599" y="10477"/>
                    <a:pt x="21599" y="6750"/>
                  </a:cubicBezTo>
                  <a:cubicBezTo>
                    <a:pt x="21599" y="3022"/>
                    <a:pt x="18577" y="0"/>
                    <a:pt x="1485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lIns="20089" tIns="20089" rIns="20089" bIns="20089" anchor="ctr"/>
            <a:lstStyle/>
            <a:p>
              <a:pPr algn="ctr" defTabSz="241082" hangingPunct="0">
                <a:lnSpc>
                  <a:spcPct val="130000"/>
                </a:lnSpc>
              </a:pPr>
              <a:endParaRPr lang="en-US" sz="1582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200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/>
      <p:bldP spid="34" grpId="0"/>
      <p:bldP spid="76" grpId="0" animBg="1"/>
      <p:bldP spid="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15827" y="3966138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4" name="椭圆 3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FD6753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6" name="TextBox 18"/>
          <p:cNvSpPr txBox="1"/>
          <p:nvPr/>
        </p:nvSpPr>
        <p:spPr>
          <a:xfrm>
            <a:off x="2380456" y="1384077"/>
            <a:ext cx="8096250" cy="285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800" dirty="0" smtClean="0">
                <a:solidFill>
                  <a:schemeClr val="bg1">
                    <a:lumMod val="50000"/>
                  </a:schemeClr>
                </a:solidFill>
                <a:latin typeface="Imprint MT Shadow" panose="04020605060303030202" pitchFamily="82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Thanks </a:t>
            </a:r>
            <a:endParaRPr lang="en-US" sz="13800" dirty="0">
              <a:solidFill>
                <a:schemeClr val="bg1">
                  <a:lumMod val="50000"/>
                </a:schemeClr>
              </a:solidFill>
              <a:latin typeface="Imprint MT Shadow" panose="04020605060303030202" pitchFamily="82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222970" y="3966138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18" name="椭圆 17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91E3DE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130113" y="3966138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22" name="椭圆 21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FCCB43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037256" y="3966138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26" name="椭圆 25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769EBF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944399" y="3966138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30" name="椭圆 29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92D05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789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accel="1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4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5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accel="1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8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9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accel="1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2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3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accel="1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6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7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accel="1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accel="1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accel="1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accel="1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accel="1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accel="1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2698" y="694"/>
            <a:ext cx="4281306" cy="7288652"/>
          </a:xfrm>
          <a:prstGeom prst="rect">
            <a:avLst/>
          </a:prstGeom>
          <a:solidFill>
            <a:srgbClr val="FD6753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3638" y="2421761"/>
            <a:ext cx="3652187" cy="2274684"/>
            <a:chOff x="1819275" y="1143000"/>
            <a:chExt cx="2867025" cy="1483273"/>
          </a:xfrm>
        </p:grpSpPr>
        <p:sp>
          <p:nvSpPr>
            <p:cNvPr id="3" name="矩形 2"/>
            <p:cNvSpPr/>
            <p:nvPr/>
          </p:nvSpPr>
          <p:spPr>
            <a:xfrm>
              <a:off x="1819275" y="1143000"/>
              <a:ext cx="2590800" cy="126682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95500" y="1359448"/>
              <a:ext cx="2590800" cy="126682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327" b="1" dirty="0">
                <a:solidFill>
                  <a:srgbClr val="4EB79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659333" y="3196558"/>
            <a:ext cx="2922123" cy="70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CONTENTS</a:t>
            </a:r>
            <a:endParaRPr lang="zh-CN" altLang="en-US" sz="4000" dirty="0">
              <a:solidFill>
                <a:schemeClr val="bg1"/>
              </a:solidFill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53" name="剪去单角的矩形 22"/>
          <p:cNvSpPr/>
          <p:nvPr/>
        </p:nvSpPr>
        <p:spPr>
          <a:xfrm>
            <a:off x="5746295" y="1602903"/>
            <a:ext cx="6333504" cy="952908"/>
          </a:xfrm>
          <a:custGeom>
            <a:avLst/>
            <a:gdLst>
              <a:gd name="connsiteX0" fmla="*/ 0 w 4648200"/>
              <a:gd name="connsiteY0" fmla="*/ 0 h 476250"/>
              <a:gd name="connsiteX1" fmla="*/ 4568823 w 4648200"/>
              <a:gd name="connsiteY1" fmla="*/ 0 h 476250"/>
              <a:gd name="connsiteX2" fmla="*/ 4648200 w 4648200"/>
              <a:gd name="connsiteY2" fmla="*/ 79377 h 476250"/>
              <a:gd name="connsiteX3" fmla="*/ 4648200 w 4648200"/>
              <a:gd name="connsiteY3" fmla="*/ 476250 h 476250"/>
              <a:gd name="connsiteX4" fmla="*/ 0 w 4648200"/>
              <a:gd name="connsiteY4" fmla="*/ 476250 h 476250"/>
              <a:gd name="connsiteX5" fmla="*/ 0 w 4648200"/>
              <a:gd name="connsiteY5" fmla="*/ 0 h 476250"/>
              <a:gd name="connsiteX0" fmla="*/ 0 w 4772025"/>
              <a:gd name="connsiteY0" fmla="*/ 0 h 476250"/>
              <a:gd name="connsiteX1" fmla="*/ 4568823 w 4772025"/>
              <a:gd name="connsiteY1" fmla="*/ 0 h 476250"/>
              <a:gd name="connsiteX2" fmla="*/ 4772025 w 4772025"/>
              <a:gd name="connsiteY2" fmla="*/ 241302 h 476250"/>
              <a:gd name="connsiteX3" fmla="*/ 4648200 w 4772025"/>
              <a:gd name="connsiteY3" fmla="*/ 476250 h 476250"/>
              <a:gd name="connsiteX4" fmla="*/ 0 w 4772025"/>
              <a:gd name="connsiteY4" fmla="*/ 476250 h 476250"/>
              <a:gd name="connsiteX5" fmla="*/ 0 w 4772025"/>
              <a:gd name="connsiteY5" fmla="*/ 0 h 476250"/>
              <a:gd name="connsiteX0" fmla="*/ 0 w 4767262"/>
              <a:gd name="connsiteY0" fmla="*/ 0 h 476250"/>
              <a:gd name="connsiteX1" fmla="*/ 4568823 w 4767262"/>
              <a:gd name="connsiteY1" fmla="*/ 0 h 476250"/>
              <a:gd name="connsiteX2" fmla="*/ 4767262 w 4767262"/>
              <a:gd name="connsiteY2" fmla="*/ 207964 h 476250"/>
              <a:gd name="connsiteX3" fmla="*/ 4648200 w 4767262"/>
              <a:gd name="connsiteY3" fmla="*/ 476250 h 476250"/>
              <a:gd name="connsiteX4" fmla="*/ 0 w 4767262"/>
              <a:gd name="connsiteY4" fmla="*/ 476250 h 476250"/>
              <a:gd name="connsiteX5" fmla="*/ 0 w 4767262"/>
              <a:gd name="connsiteY5" fmla="*/ 0 h 476250"/>
              <a:gd name="connsiteX0" fmla="*/ 0 w 4872037"/>
              <a:gd name="connsiteY0" fmla="*/ 0 h 476250"/>
              <a:gd name="connsiteX1" fmla="*/ 4568823 w 4872037"/>
              <a:gd name="connsiteY1" fmla="*/ 0 h 476250"/>
              <a:gd name="connsiteX2" fmla="*/ 4872037 w 4872037"/>
              <a:gd name="connsiteY2" fmla="*/ 231777 h 476250"/>
              <a:gd name="connsiteX3" fmla="*/ 4648200 w 4872037"/>
              <a:gd name="connsiteY3" fmla="*/ 476250 h 476250"/>
              <a:gd name="connsiteX4" fmla="*/ 0 w 4872037"/>
              <a:gd name="connsiteY4" fmla="*/ 476250 h 476250"/>
              <a:gd name="connsiteX5" fmla="*/ 0 w 4872037"/>
              <a:gd name="connsiteY5" fmla="*/ 0 h 476250"/>
              <a:gd name="connsiteX0" fmla="*/ 0 w 4872037"/>
              <a:gd name="connsiteY0" fmla="*/ 0 h 481012"/>
              <a:gd name="connsiteX1" fmla="*/ 4568823 w 4872037"/>
              <a:gd name="connsiteY1" fmla="*/ 0 h 481012"/>
              <a:gd name="connsiteX2" fmla="*/ 4872037 w 4872037"/>
              <a:gd name="connsiteY2" fmla="*/ 231777 h 481012"/>
              <a:gd name="connsiteX3" fmla="*/ 4586288 w 4872037"/>
              <a:gd name="connsiteY3" fmla="*/ 481012 h 481012"/>
              <a:gd name="connsiteX4" fmla="*/ 0 w 4872037"/>
              <a:gd name="connsiteY4" fmla="*/ 476250 h 481012"/>
              <a:gd name="connsiteX5" fmla="*/ 0 w 4872037"/>
              <a:gd name="connsiteY5" fmla="*/ 0 h 481012"/>
              <a:gd name="connsiteX0" fmla="*/ 0 w 4872037"/>
              <a:gd name="connsiteY0" fmla="*/ 0 h 485775"/>
              <a:gd name="connsiteX1" fmla="*/ 4568823 w 4872037"/>
              <a:gd name="connsiteY1" fmla="*/ 0 h 485775"/>
              <a:gd name="connsiteX2" fmla="*/ 4872037 w 4872037"/>
              <a:gd name="connsiteY2" fmla="*/ 231777 h 485775"/>
              <a:gd name="connsiteX3" fmla="*/ 4581525 w 4872037"/>
              <a:gd name="connsiteY3" fmla="*/ 485775 h 485775"/>
              <a:gd name="connsiteX4" fmla="*/ 0 w 4872037"/>
              <a:gd name="connsiteY4" fmla="*/ 476250 h 485775"/>
              <a:gd name="connsiteX5" fmla="*/ 0 w 4872037"/>
              <a:gd name="connsiteY5" fmla="*/ 0 h 485775"/>
              <a:gd name="connsiteX0" fmla="*/ 0 w 4872037"/>
              <a:gd name="connsiteY0" fmla="*/ 0 h 490538"/>
              <a:gd name="connsiteX1" fmla="*/ 4568823 w 4872037"/>
              <a:gd name="connsiteY1" fmla="*/ 0 h 490538"/>
              <a:gd name="connsiteX2" fmla="*/ 4872037 w 4872037"/>
              <a:gd name="connsiteY2" fmla="*/ 231777 h 490538"/>
              <a:gd name="connsiteX3" fmla="*/ 4567237 w 4872037"/>
              <a:gd name="connsiteY3" fmla="*/ 490538 h 490538"/>
              <a:gd name="connsiteX4" fmla="*/ 0 w 4872037"/>
              <a:gd name="connsiteY4" fmla="*/ 476250 h 490538"/>
              <a:gd name="connsiteX5" fmla="*/ 0 w 4872037"/>
              <a:gd name="connsiteY5" fmla="*/ 0 h 490538"/>
              <a:gd name="connsiteX0" fmla="*/ 0 w 4876800"/>
              <a:gd name="connsiteY0" fmla="*/ 0 h 490538"/>
              <a:gd name="connsiteX1" fmla="*/ 4568823 w 4876800"/>
              <a:gd name="connsiteY1" fmla="*/ 0 h 490538"/>
              <a:gd name="connsiteX2" fmla="*/ 4876800 w 4876800"/>
              <a:gd name="connsiteY2" fmla="*/ 236540 h 490538"/>
              <a:gd name="connsiteX3" fmla="*/ 4567237 w 4876800"/>
              <a:gd name="connsiteY3" fmla="*/ 490538 h 490538"/>
              <a:gd name="connsiteX4" fmla="*/ 0 w 4876800"/>
              <a:gd name="connsiteY4" fmla="*/ 476250 h 490538"/>
              <a:gd name="connsiteX5" fmla="*/ 0 w 4876800"/>
              <a:gd name="connsiteY5" fmla="*/ 0 h 49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0" h="490538">
                <a:moveTo>
                  <a:pt x="0" y="0"/>
                </a:moveTo>
                <a:lnTo>
                  <a:pt x="4568823" y="0"/>
                </a:lnTo>
                <a:lnTo>
                  <a:pt x="4876800" y="236540"/>
                </a:lnTo>
                <a:lnTo>
                  <a:pt x="4567237" y="490538"/>
                </a:lnTo>
                <a:lnTo>
                  <a:pt x="0" y="476250"/>
                </a:lnTo>
                <a:lnTo>
                  <a:pt x="0" y="0"/>
                </a:lnTo>
                <a:close/>
              </a:path>
            </a:pathLst>
          </a:custGeom>
          <a:solidFill>
            <a:srgbClr val="FCC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六边形 53"/>
          <p:cNvSpPr/>
          <p:nvPr/>
        </p:nvSpPr>
        <p:spPr>
          <a:xfrm>
            <a:off x="4700389" y="1503020"/>
            <a:ext cx="1337100" cy="1152673"/>
          </a:xfrm>
          <a:prstGeom prst="hexagon">
            <a:avLst/>
          </a:prstGeom>
          <a:solidFill>
            <a:srgbClr val="FCCB4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Impact" panose="020B0806030902050204" pitchFamily="34" charset="0"/>
              </a:rPr>
              <a:t>01</a:t>
            </a:r>
            <a:endParaRPr lang="zh-CN" altLang="en-US" sz="2800" dirty="0">
              <a:latin typeface="Impact" panose="020B080603090205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530547" y="1725413"/>
            <a:ext cx="1245854" cy="70788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WHY</a:t>
            </a:r>
            <a:endParaRPr lang="zh-CN" altLang="en-US" sz="2800" dirty="0">
              <a:solidFill>
                <a:schemeClr val="bg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6" name="剪去单角的矩形 22"/>
          <p:cNvSpPr/>
          <p:nvPr/>
        </p:nvSpPr>
        <p:spPr>
          <a:xfrm>
            <a:off x="5746295" y="3168566"/>
            <a:ext cx="6333504" cy="952908"/>
          </a:xfrm>
          <a:custGeom>
            <a:avLst/>
            <a:gdLst>
              <a:gd name="connsiteX0" fmla="*/ 0 w 4648200"/>
              <a:gd name="connsiteY0" fmla="*/ 0 h 476250"/>
              <a:gd name="connsiteX1" fmla="*/ 4568823 w 4648200"/>
              <a:gd name="connsiteY1" fmla="*/ 0 h 476250"/>
              <a:gd name="connsiteX2" fmla="*/ 4648200 w 4648200"/>
              <a:gd name="connsiteY2" fmla="*/ 79377 h 476250"/>
              <a:gd name="connsiteX3" fmla="*/ 4648200 w 4648200"/>
              <a:gd name="connsiteY3" fmla="*/ 476250 h 476250"/>
              <a:gd name="connsiteX4" fmla="*/ 0 w 4648200"/>
              <a:gd name="connsiteY4" fmla="*/ 476250 h 476250"/>
              <a:gd name="connsiteX5" fmla="*/ 0 w 4648200"/>
              <a:gd name="connsiteY5" fmla="*/ 0 h 476250"/>
              <a:gd name="connsiteX0" fmla="*/ 0 w 4772025"/>
              <a:gd name="connsiteY0" fmla="*/ 0 h 476250"/>
              <a:gd name="connsiteX1" fmla="*/ 4568823 w 4772025"/>
              <a:gd name="connsiteY1" fmla="*/ 0 h 476250"/>
              <a:gd name="connsiteX2" fmla="*/ 4772025 w 4772025"/>
              <a:gd name="connsiteY2" fmla="*/ 241302 h 476250"/>
              <a:gd name="connsiteX3" fmla="*/ 4648200 w 4772025"/>
              <a:gd name="connsiteY3" fmla="*/ 476250 h 476250"/>
              <a:gd name="connsiteX4" fmla="*/ 0 w 4772025"/>
              <a:gd name="connsiteY4" fmla="*/ 476250 h 476250"/>
              <a:gd name="connsiteX5" fmla="*/ 0 w 4772025"/>
              <a:gd name="connsiteY5" fmla="*/ 0 h 476250"/>
              <a:gd name="connsiteX0" fmla="*/ 0 w 4767262"/>
              <a:gd name="connsiteY0" fmla="*/ 0 h 476250"/>
              <a:gd name="connsiteX1" fmla="*/ 4568823 w 4767262"/>
              <a:gd name="connsiteY1" fmla="*/ 0 h 476250"/>
              <a:gd name="connsiteX2" fmla="*/ 4767262 w 4767262"/>
              <a:gd name="connsiteY2" fmla="*/ 207964 h 476250"/>
              <a:gd name="connsiteX3" fmla="*/ 4648200 w 4767262"/>
              <a:gd name="connsiteY3" fmla="*/ 476250 h 476250"/>
              <a:gd name="connsiteX4" fmla="*/ 0 w 4767262"/>
              <a:gd name="connsiteY4" fmla="*/ 476250 h 476250"/>
              <a:gd name="connsiteX5" fmla="*/ 0 w 4767262"/>
              <a:gd name="connsiteY5" fmla="*/ 0 h 476250"/>
              <a:gd name="connsiteX0" fmla="*/ 0 w 4872037"/>
              <a:gd name="connsiteY0" fmla="*/ 0 h 476250"/>
              <a:gd name="connsiteX1" fmla="*/ 4568823 w 4872037"/>
              <a:gd name="connsiteY1" fmla="*/ 0 h 476250"/>
              <a:gd name="connsiteX2" fmla="*/ 4872037 w 4872037"/>
              <a:gd name="connsiteY2" fmla="*/ 231777 h 476250"/>
              <a:gd name="connsiteX3" fmla="*/ 4648200 w 4872037"/>
              <a:gd name="connsiteY3" fmla="*/ 476250 h 476250"/>
              <a:gd name="connsiteX4" fmla="*/ 0 w 4872037"/>
              <a:gd name="connsiteY4" fmla="*/ 476250 h 476250"/>
              <a:gd name="connsiteX5" fmla="*/ 0 w 4872037"/>
              <a:gd name="connsiteY5" fmla="*/ 0 h 476250"/>
              <a:gd name="connsiteX0" fmla="*/ 0 w 4872037"/>
              <a:gd name="connsiteY0" fmla="*/ 0 h 481012"/>
              <a:gd name="connsiteX1" fmla="*/ 4568823 w 4872037"/>
              <a:gd name="connsiteY1" fmla="*/ 0 h 481012"/>
              <a:gd name="connsiteX2" fmla="*/ 4872037 w 4872037"/>
              <a:gd name="connsiteY2" fmla="*/ 231777 h 481012"/>
              <a:gd name="connsiteX3" fmla="*/ 4586288 w 4872037"/>
              <a:gd name="connsiteY3" fmla="*/ 481012 h 481012"/>
              <a:gd name="connsiteX4" fmla="*/ 0 w 4872037"/>
              <a:gd name="connsiteY4" fmla="*/ 476250 h 481012"/>
              <a:gd name="connsiteX5" fmla="*/ 0 w 4872037"/>
              <a:gd name="connsiteY5" fmla="*/ 0 h 481012"/>
              <a:gd name="connsiteX0" fmla="*/ 0 w 4872037"/>
              <a:gd name="connsiteY0" fmla="*/ 0 h 485775"/>
              <a:gd name="connsiteX1" fmla="*/ 4568823 w 4872037"/>
              <a:gd name="connsiteY1" fmla="*/ 0 h 485775"/>
              <a:gd name="connsiteX2" fmla="*/ 4872037 w 4872037"/>
              <a:gd name="connsiteY2" fmla="*/ 231777 h 485775"/>
              <a:gd name="connsiteX3" fmla="*/ 4581525 w 4872037"/>
              <a:gd name="connsiteY3" fmla="*/ 485775 h 485775"/>
              <a:gd name="connsiteX4" fmla="*/ 0 w 4872037"/>
              <a:gd name="connsiteY4" fmla="*/ 476250 h 485775"/>
              <a:gd name="connsiteX5" fmla="*/ 0 w 4872037"/>
              <a:gd name="connsiteY5" fmla="*/ 0 h 485775"/>
              <a:gd name="connsiteX0" fmla="*/ 0 w 4872037"/>
              <a:gd name="connsiteY0" fmla="*/ 0 h 490538"/>
              <a:gd name="connsiteX1" fmla="*/ 4568823 w 4872037"/>
              <a:gd name="connsiteY1" fmla="*/ 0 h 490538"/>
              <a:gd name="connsiteX2" fmla="*/ 4872037 w 4872037"/>
              <a:gd name="connsiteY2" fmla="*/ 231777 h 490538"/>
              <a:gd name="connsiteX3" fmla="*/ 4567237 w 4872037"/>
              <a:gd name="connsiteY3" fmla="*/ 490538 h 490538"/>
              <a:gd name="connsiteX4" fmla="*/ 0 w 4872037"/>
              <a:gd name="connsiteY4" fmla="*/ 476250 h 490538"/>
              <a:gd name="connsiteX5" fmla="*/ 0 w 4872037"/>
              <a:gd name="connsiteY5" fmla="*/ 0 h 490538"/>
              <a:gd name="connsiteX0" fmla="*/ 0 w 4876800"/>
              <a:gd name="connsiteY0" fmla="*/ 0 h 490538"/>
              <a:gd name="connsiteX1" fmla="*/ 4568823 w 4876800"/>
              <a:gd name="connsiteY1" fmla="*/ 0 h 490538"/>
              <a:gd name="connsiteX2" fmla="*/ 4876800 w 4876800"/>
              <a:gd name="connsiteY2" fmla="*/ 236540 h 490538"/>
              <a:gd name="connsiteX3" fmla="*/ 4567237 w 4876800"/>
              <a:gd name="connsiteY3" fmla="*/ 490538 h 490538"/>
              <a:gd name="connsiteX4" fmla="*/ 0 w 4876800"/>
              <a:gd name="connsiteY4" fmla="*/ 476250 h 490538"/>
              <a:gd name="connsiteX5" fmla="*/ 0 w 4876800"/>
              <a:gd name="connsiteY5" fmla="*/ 0 h 49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0" h="490538">
                <a:moveTo>
                  <a:pt x="0" y="0"/>
                </a:moveTo>
                <a:lnTo>
                  <a:pt x="4568823" y="0"/>
                </a:lnTo>
                <a:lnTo>
                  <a:pt x="4876800" y="236540"/>
                </a:lnTo>
                <a:lnTo>
                  <a:pt x="4567237" y="490538"/>
                </a:lnTo>
                <a:lnTo>
                  <a:pt x="0" y="476250"/>
                </a:lnTo>
                <a:lnTo>
                  <a:pt x="0" y="0"/>
                </a:lnTo>
                <a:close/>
              </a:path>
            </a:pathLst>
          </a:custGeom>
          <a:solidFill>
            <a:srgbClr val="769E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六边形 56"/>
          <p:cNvSpPr/>
          <p:nvPr/>
        </p:nvSpPr>
        <p:spPr>
          <a:xfrm>
            <a:off x="4700389" y="3068684"/>
            <a:ext cx="1337100" cy="1152673"/>
          </a:xfrm>
          <a:prstGeom prst="hexagon">
            <a:avLst/>
          </a:prstGeom>
          <a:solidFill>
            <a:srgbClr val="769E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Impact" panose="020B0806030902050204" pitchFamily="34" charset="0"/>
              </a:rPr>
              <a:t>02</a:t>
            </a:r>
            <a:endParaRPr lang="zh-CN" altLang="en-US" sz="2800" dirty="0">
              <a:latin typeface="Impact" panose="020B0806030902050204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530547" y="3256285"/>
            <a:ext cx="1496948" cy="70788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WHAT</a:t>
            </a:r>
            <a:endParaRPr lang="zh-CN" altLang="en-US" sz="2800" dirty="0">
              <a:solidFill>
                <a:schemeClr val="bg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9" name="剪去单角的矩形 22"/>
          <p:cNvSpPr/>
          <p:nvPr/>
        </p:nvSpPr>
        <p:spPr>
          <a:xfrm>
            <a:off x="5746295" y="4734229"/>
            <a:ext cx="6333504" cy="952908"/>
          </a:xfrm>
          <a:custGeom>
            <a:avLst/>
            <a:gdLst>
              <a:gd name="connsiteX0" fmla="*/ 0 w 4648200"/>
              <a:gd name="connsiteY0" fmla="*/ 0 h 476250"/>
              <a:gd name="connsiteX1" fmla="*/ 4568823 w 4648200"/>
              <a:gd name="connsiteY1" fmla="*/ 0 h 476250"/>
              <a:gd name="connsiteX2" fmla="*/ 4648200 w 4648200"/>
              <a:gd name="connsiteY2" fmla="*/ 79377 h 476250"/>
              <a:gd name="connsiteX3" fmla="*/ 4648200 w 4648200"/>
              <a:gd name="connsiteY3" fmla="*/ 476250 h 476250"/>
              <a:gd name="connsiteX4" fmla="*/ 0 w 4648200"/>
              <a:gd name="connsiteY4" fmla="*/ 476250 h 476250"/>
              <a:gd name="connsiteX5" fmla="*/ 0 w 4648200"/>
              <a:gd name="connsiteY5" fmla="*/ 0 h 476250"/>
              <a:gd name="connsiteX0" fmla="*/ 0 w 4772025"/>
              <a:gd name="connsiteY0" fmla="*/ 0 h 476250"/>
              <a:gd name="connsiteX1" fmla="*/ 4568823 w 4772025"/>
              <a:gd name="connsiteY1" fmla="*/ 0 h 476250"/>
              <a:gd name="connsiteX2" fmla="*/ 4772025 w 4772025"/>
              <a:gd name="connsiteY2" fmla="*/ 241302 h 476250"/>
              <a:gd name="connsiteX3" fmla="*/ 4648200 w 4772025"/>
              <a:gd name="connsiteY3" fmla="*/ 476250 h 476250"/>
              <a:gd name="connsiteX4" fmla="*/ 0 w 4772025"/>
              <a:gd name="connsiteY4" fmla="*/ 476250 h 476250"/>
              <a:gd name="connsiteX5" fmla="*/ 0 w 4772025"/>
              <a:gd name="connsiteY5" fmla="*/ 0 h 476250"/>
              <a:gd name="connsiteX0" fmla="*/ 0 w 4767262"/>
              <a:gd name="connsiteY0" fmla="*/ 0 h 476250"/>
              <a:gd name="connsiteX1" fmla="*/ 4568823 w 4767262"/>
              <a:gd name="connsiteY1" fmla="*/ 0 h 476250"/>
              <a:gd name="connsiteX2" fmla="*/ 4767262 w 4767262"/>
              <a:gd name="connsiteY2" fmla="*/ 207964 h 476250"/>
              <a:gd name="connsiteX3" fmla="*/ 4648200 w 4767262"/>
              <a:gd name="connsiteY3" fmla="*/ 476250 h 476250"/>
              <a:gd name="connsiteX4" fmla="*/ 0 w 4767262"/>
              <a:gd name="connsiteY4" fmla="*/ 476250 h 476250"/>
              <a:gd name="connsiteX5" fmla="*/ 0 w 4767262"/>
              <a:gd name="connsiteY5" fmla="*/ 0 h 476250"/>
              <a:gd name="connsiteX0" fmla="*/ 0 w 4872037"/>
              <a:gd name="connsiteY0" fmla="*/ 0 h 476250"/>
              <a:gd name="connsiteX1" fmla="*/ 4568823 w 4872037"/>
              <a:gd name="connsiteY1" fmla="*/ 0 h 476250"/>
              <a:gd name="connsiteX2" fmla="*/ 4872037 w 4872037"/>
              <a:gd name="connsiteY2" fmla="*/ 231777 h 476250"/>
              <a:gd name="connsiteX3" fmla="*/ 4648200 w 4872037"/>
              <a:gd name="connsiteY3" fmla="*/ 476250 h 476250"/>
              <a:gd name="connsiteX4" fmla="*/ 0 w 4872037"/>
              <a:gd name="connsiteY4" fmla="*/ 476250 h 476250"/>
              <a:gd name="connsiteX5" fmla="*/ 0 w 4872037"/>
              <a:gd name="connsiteY5" fmla="*/ 0 h 476250"/>
              <a:gd name="connsiteX0" fmla="*/ 0 w 4872037"/>
              <a:gd name="connsiteY0" fmla="*/ 0 h 481012"/>
              <a:gd name="connsiteX1" fmla="*/ 4568823 w 4872037"/>
              <a:gd name="connsiteY1" fmla="*/ 0 h 481012"/>
              <a:gd name="connsiteX2" fmla="*/ 4872037 w 4872037"/>
              <a:gd name="connsiteY2" fmla="*/ 231777 h 481012"/>
              <a:gd name="connsiteX3" fmla="*/ 4586288 w 4872037"/>
              <a:gd name="connsiteY3" fmla="*/ 481012 h 481012"/>
              <a:gd name="connsiteX4" fmla="*/ 0 w 4872037"/>
              <a:gd name="connsiteY4" fmla="*/ 476250 h 481012"/>
              <a:gd name="connsiteX5" fmla="*/ 0 w 4872037"/>
              <a:gd name="connsiteY5" fmla="*/ 0 h 481012"/>
              <a:gd name="connsiteX0" fmla="*/ 0 w 4872037"/>
              <a:gd name="connsiteY0" fmla="*/ 0 h 485775"/>
              <a:gd name="connsiteX1" fmla="*/ 4568823 w 4872037"/>
              <a:gd name="connsiteY1" fmla="*/ 0 h 485775"/>
              <a:gd name="connsiteX2" fmla="*/ 4872037 w 4872037"/>
              <a:gd name="connsiteY2" fmla="*/ 231777 h 485775"/>
              <a:gd name="connsiteX3" fmla="*/ 4581525 w 4872037"/>
              <a:gd name="connsiteY3" fmla="*/ 485775 h 485775"/>
              <a:gd name="connsiteX4" fmla="*/ 0 w 4872037"/>
              <a:gd name="connsiteY4" fmla="*/ 476250 h 485775"/>
              <a:gd name="connsiteX5" fmla="*/ 0 w 4872037"/>
              <a:gd name="connsiteY5" fmla="*/ 0 h 485775"/>
              <a:gd name="connsiteX0" fmla="*/ 0 w 4872037"/>
              <a:gd name="connsiteY0" fmla="*/ 0 h 490538"/>
              <a:gd name="connsiteX1" fmla="*/ 4568823 w 4872037"/>
              <a:gd name="connsiteY1" fmla="*/ 0 h 490538"/>
              <a:gd name="connsiteX2" fmla="*/ 4872037 w 4872037"/>
              <a:gd name="connsiteY2" fmla="*/ 231777 h 490538"/>
              <a:gd name="connsiteX3" fmla="*/ 4567237 w 4872037"/>
              <a:gd name="connsiteY3" fmla="*/ 490538 h 490538"/>
              <a:gd name="connsiteX4" fmla="*/ 0 w 4872037"/>
              <a:gd name="connsiteY4" fmla="*/ 476250 h 490538"/>
              <a:gd name="connsiteX5" fmla="*/ 0 w 4872037"/>
              <a:gd name="connsiteY5" fmla="*/ 0 h 490538"/>
              <a:gd name="connsiteX0" fmla="*/ 0 w 4876800"/>
              <a:gd name="connsiteY0" fmla="*/ 0 h 490538"/>
              <a:gd name="connsiteX1" fmla="*/ 4568823 w 4876800"/>
              <a:gd name="connsiteY1" fmla="*/ 0 h 490538"/>
              <a:gd name="connsiteX2" fmla="*/ 4876800 w 4876800"/>
              <a:gd name="connsiteY2" fmla="*/ 236540 h 490538"/>
              <a:gd name="connsiteX3" fmla="*/ 4567237 w 4876800"/>
              <a:gd name="connsiteY3" fmla="*/ 490538 h 490538"/>
              <a:gd name="connsiteX4" fmla="*/ 0 w 4876800"/>
              <a:gd name="connsiteY4" fmla="*/ 476250 h 490538"/>
              <a:gd name="connsiteX5" fmla="*/ 0 w 4876800"/>
              <a:gd name="connsiteY5" fmla="*/ 0 h 49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0" h="490538">
                <a:moveTo>
                  <a:pt x="0" y="0"/>
                </a:moveTo>
                <a:lnTo>
                  <a:pt x="4568823" y="0"/>
                </a:lnTo>
                <a:lnTo>
                  <a:pt x="4876800" y="236540"/>
                </a:lnTo>
                <a:lnTo>
                  <a:pt x="4567237" y="490538"/>
                </a:lnTo>
                <a:lnTo>
                  <a:pt x="0" y="47625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六边形 59"/>
          <p:cNvSpPr/>
          <p:nvPr/>
        </p:nvSpPr>
        <p:spPr>
          <a:xfrm>
            <a:off x="4700389" y="4634347"/>
            <a:ext cx="1337100" cy="1152673"/>
          </a:xfrm>
          <a:prstGeom prst="hexagon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Impact" panose="020B0806030902050204" pitchFamily="34" charset="0"/>
              </a:rPr>
              <a:t>03</a:t>
            </a:r>
            <a:endParaRPr lang="zh-CN" altLang="en-US" sz="2800" dirty="0">
              <a:latin typeface="Impact" panose="020B0806030902050204" pitchFamily="34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530547" y="4852655"/>
            <a:ext cx="1289392" cy="70788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HOW</a:t>
            </a:r>
            <a:endParaRPr lang="zh-CN" altLang="en-US" sz="2800" dirty="0">
              <a:solidFill>
                <a:schemeClr val="bg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26016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/>
      <p:bldP spid="53" grpId="0" animBg="1"/>
      <p:bldP spid="54" grpId="0" animBg="1"/>
      <p:bldP spid="55" grpId="0"/>
      <p:bldP spid="56" grpId="0" animBg="1"/>
      <p:bldP spid="57" grpId="0" animBg="1"/>
      <p:bldP spid="58" grpId="0"/>
      <p:bldP spid="59" grpId="0" animBg="1"/>
      <p:bldP spid="60" grpId="0" animBg="1"/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2" y="2340468"/>
            <a:ext cx="12857163" cy="2551715"/>
            <a:chOff x="170694" y="177982"/>
            <a:chExt cx="3936003" cy="781165"/>
          </a:xfrm>
          <a:solidFill>
            <a:srgbClr val="FD482F"/>
          </a:solidFill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rgbClr val="FD67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60"/>
            </a:xfrm>
            <a:prstGeom prst="rect">
              <a:avLst/>
            </a:prstGeom>
            <a:noFill/>
          </p:spPr>
          <p:txBody>
            <a:bodyPr wrap="square" lIns="96429" tIns="48214" rIns="96429" bIns="48214" rtlCol="0">
              <a:spAutoFit/>
            </a:bodyPr>
            <a:lstStyle/>
            <a:p>
              <a:r>
                <a:rPr lang="en-US" altLang="zh-CN" sz="11249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11249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1" name="TextBox 23"/>
          <p:cNvSpPr txBox="1"/>
          <p:nvPr/>
        </p:nvSpPr>
        <p:spPr>
          <a:xfrm>
            <a:off x="3692277" y="3163835"/>
            <a:ext cx="1053907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Why  do I choose </a:t>
            </a:r>
            <a:r>
              <a:rPr lang="en-US" altLang="zh-CN" sz="3600" i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understanding poetry?</a:t>
            </a:r>
            <a:endParaRPr lang="bg-BG" sz="3600" i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TextBox 23"/>
          <p:cNvSpPr txBox="1"/>
          <p:nvPr/>
        </p:nvSpPr>
        <p:spPr>
          <a:xfrm>
            <a:off x="5317058" y="4151807"/>
            <a:ext cx="2407667" cy="47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163" indent="-4821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109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The  authors</a:t>
            </a:r>
            <a:endParaRPr lang="bg-BG" sz="2109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TextBox 23"/>
          <p:cNvSpPr txBox="1"/>
          <p:nvPr/>
        </p:nvSpPr>
        <p:spPr>
          <a:xfrm>
            <a:off x="9133482" y="4151807"/>
            <a:ext cx="2407667" cy="47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163" indent="-4821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109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The book</a:t>
            </a:r>
            <a:endParaRPr lang="bg-BG" sz="2109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7092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363770" y="3417773"/>
            <a:ext cx="2452135" cy="648000"/>
            <a:chOff x="1424694" y="3437117"/>
            <a:chExt cx="1499779" cy="396331"/>
          </a:xfrm>
          <a:solidFill>
            <a:srgbClr val="FD6753"/>
          </a:solidFill>
        </p:grpSpPr>
        <p:sp>
          <p:nvSpPr>
            <p:cNvPr id="5" name="Round Same Side Corner Rectangle 4"/>
            <p:cNvSpPr/>
            <p:nvPr/>
          </p:nvSpPr>
          <p:spPr>
            <a:xfrm rot="16200000">
              <a:off x="2049734" y="2958708"/>
              <a:ext cx="249700" cy="149977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014338" y="3437117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2815907" y="3668320"/>
            <a:ext cx="2522158" cy="648000"/>
            <a:chOff x="2993261" y="3583748"/>
            <a:chExt cx="1499779" cy="385327"/>
          </a:xfrm>
          <a:solidFill>
            <a:srgbClr val="91E3DE"/>
          </a:solidFill>
        </p:grpSpPr>
        <p:sp>
          <p:nvSpPr>
            <p:cNvPr id="7" name="Round Same Side Corner Rectangle 6"/>
            <p:cNvSpPr/>
            <p:nvPr/>
          </p:nvSpPr>
          <p:spPr>
            <a:xfrm rot="5400000" flipH="1">
              <a:off x="3618301" y="2958708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582905" y="3648583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5293014" y="3427767"/>
            <a:ext cx="2452139" cy="648000"/>
            <a:chOff x="4561827" y="3437117"/>
            <a:chExt cx="1499779" cy="396330"/>
          </a:xfrm>
          <a:solidFill>
            <a:srgbClr val="FCCB43"/>
          </a:solidFill>
        </p:grpSpPr>
        <p:sp>
          <p:nvSpPr>
            <p:cNvPr id="8" name="Round Same Side Corner Rectangle 7"/>
            <p:cNvSpPr/>
            <p:nvPr/>
          </p:nvSpPr>
          <p:spPr>
            <a:xfrm rot="5400000" flipH="1">
              <a:off x="5186867" y="2958707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220257" y="3437117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7745154" y="3688405"/>
            <a:ext cx="2522158" cy="648000"/>
            <a:chOff x="6130393" y="3583747"/>
            <a:chExt cx="1499779" cy="385328"/>
          </a:xfrm>
          <a:solidFill>
            <a:srgbClr val="769EBF"/>
          </a:solidFill>
        </p:grpSpPr>
        <p:sp>
          <p:nvSpPr>
            <p:cNvPr id="9" name="Round Same Side Corner Rectangle 8"/>
            <p:cNvSpPr/>
            <p:nvPr/>
          </p:nvSpPr>
          <p:spPr>
            <a:xfrm rot="5400000" flipH="1">
              <a:off x="6755433" y="2958707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6720037" y="3648583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10267314" y="3681438"/>
            <a:ext cx="2522164" cy="648000"/>
            <a:chOff x="9267526" y="3583748"/>
            <a:chExt cx="1499779" cy="385327"/>
          </a:xfrm>
          <a:solidFill>
            <a:srgbClr val="7030A0"/>
          </a:solidFill>
        </p:grpSpPr>
        <p:sp>
          <p:nvSpPr>
            <p:cNvPr id="6" name="Round Same Side Corner Rectangle 5"/>
            <p:cNvSpPr/>
            <p:nvPr/>
          </p:nvSpPr>
          <p:spPr>
            <a:xfrm rot="5400000" flipH="1">
              <a:off x="9892566" y="2958708"/>
              <a:ext cx="249700" cy="149977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9857169" y="3648583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5318811" y="2825480"/>
            <a:ext cx="2330382" cy="429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87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Vanderbilt University</a:t>
            </a:r>
            <a:endParaRPr lang="en-GB" sz="1687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6609" y="2825480"/>
            <a:ext cx="2819502" cy="42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87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American </a:t>
            </a:r>
            <a:r>
              <a:rPr lang="en-US" altLang="zh-CN" sz="1687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New Criticism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890800" y="4616134"/>
            <a:ext cx="1823833" cy="429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87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Writer and critic</a:t>
            </a:r>
            <a:endParaRPr lang="en-GB" sz="1687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723529" y="2825480"/>
            <a:ext cx="1609736" cy="3947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87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Close reading</a:t>
            </a:r>
            <a:endParaRPr lang="en-GB" sz="1687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28450" y="4804031"/>
            <a:ext cx="2638864" cy="429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87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Friends and colleagues </a:t>
            </a:r>
            <a:endParaRPr lang="en-GB" sz="1687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0" y="375965"/>
            <a:ext cx="163885" cy="576064"/>
          </a:xfrm>
          <a:prstGeom prst="rect">
            <a:avLst/>
          </a:prstGeom>
          <a:solidFill>
            <a:srgbClr val="91E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6" name="TextBox 89"/>
          <p:cNvSpPr txBox="1"/>
          <p:nvPr/>
        </p:nvSpPr>
        <p:spPr>
          <a:xfrm>
            <a:off x="363770" y="377765"/>
            <a:ext cx="1944763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The authors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580616" y="1029653"/>
            <a:ext cx="3876935" cy="1152707"/>
            <a:chOff x="169823" y="1356784"/>
            <a:chExt cx="3876935" cy="115270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691" t="49898" r="30140" b="25124"/>
            <a:stretch/>
          </p:blipFill>
          <p:spPr bwMode="auto">
            <a:xfrm>
              <a:off x="169823" y="1356784"/>
              <a:ext cx="3876935" cy="11527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518815" y="1456085"/>
              <a:ext cx="215515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 smtClean="0">
                  <a:solidFill>
                    <a:schemeClr val="bg1"/>
                  </a:solidFill>
                </a:rPr>
                <a:t>Cleanth</a:t>
              </a:r>
              <a:r>
                <a:rPr lang="en-US" altLang="zh-CN" sz="2800" dirty="0" smtClean="0">
                  <a:solidFill>
                    <a:schemeClr val="bg1"/>
                  </a:solidFill>
                </a:rPr>
                <a:t> </a:t>
              </a:r>
            </a:p>
            <a:p>
              <a:r>
                <a:rPr lang="en-US" altLang="zh-CN" sz="2800" dirty="0" smtClean="0">
                  <a:solidFill>
                    <a:schemeClr val="bg1"/>
                  </a:solidFill>
                </a:rPr>
                <a:t>Brooks 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722591" y="5471690"/>
            <a:ext cx="3841843" cy="1384995"/>
            <a:chOff x="-5550" y="5166815"/>
            <a:chExt cx="3841843" cy="138499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04" t="74950" r="50000"/>
            <a:stretch/>
          </p:blipFill>
          <p:spPr bwMode="auto">
            <a:xfrm>
              <a:off x="-5550" y="5249400"/>
              <a:ext cx="3841843" cy="1156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1" name="TextBox 100"/>
            <p:cNvSpPr txBox="1"/>
            <p:nvPr/>
          </p:nvSpPr>
          <p:spPr>
            <a:xfrm>
              <a:off x="1273475" y="5166815"/>
              <a:ext cx="215515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</a:rPr>
                <a:t>Robert </a:t>
              </a:r>
            </a:p>
            <a:p>
              <a:r>
                <a:rPr lang="en-US" altLang="zh-CN" sz="2800" dirty="0" smtClean="0">
                  <a:solidFill>
                    <a:schemeClr val="bg1"/>
                  </a:solidFill>
                </a:rPr>
                <a:t>Penn</a:t>
              </a:r>
            </a:p>
            <a:p>
              <a:r>
                <a:rPr lang="en-US" altLang="zh-CN" sz="2800" dirty="0" smtClean="0">
                  <a:solidFill>
                    <a:schemeClr val="bg1"/>
                  </a:solidFill>
                </a:rPr>
                <a:t>Warren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95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8"/>
          <p:cNvGrpSpPr/>
          <p:nvPr/>
        </p:nvGrpSpPr>
        <p:grpSpPr>
          <a:xfrm>
            <a:off x="7004645" y="5972088"/>
            <a:ext cx="5659341" cy="1172629"/>
            <a:chOff x="-1665493" y="1684159"/>
            <a:chExt cx="5366557" cy="1111963"/>
          </a:xfrm>
        </p:grpSpPr>
        <p:sp>
          <p:nvSpPr>
            <p:cNvPr id="4" name="TextBox 3"/>
            <p:cNvSpPr txBox="1"/>
            <p:nvPr/>
          </p:nvSpPr>
          <p:spPr>
            <a:xfrm>
              <a:off x="-1665493" y="1684159"/>
              <a:ext cx="5366557" cy="1111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…</a:t>
              </a: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taught an entire generation how to read a work of literature and helped make the New Criticism dominant in the decade surrounding World War II. </a:t>
              </a:r>
            </a:p>
          </p:txBody>
        </p:sp>
        <p:sp>
          <p:nvSpPr>
            <p:cNvPr id="5" name="Rectangle 30"/>
            <p:cNvSpPr/>
            <p:nvPr/>
          </p:nvSpPr>
          <p:spPr>
            <a:xfrm>
              <a:off x="314706" y="2009987"/>
              <a:ext cx="2428572" cy="2757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endParaRPr lang="en-GB" sz="1107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318975050"/>
              </p:ext>
            </p:extLst>
          </p:nvPr>
        </p:nvGraphicFramePr>
        <p:xfrm>
          <a:off x="-340171" y="159942"/>
          <a:ext cx="11737303" cy="7061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/>
          <p:cNvSpPr/>
          <p:nvPr/>
        </p:nvSpPr>
        <p:spPr>
          <a:xfrm>
            <a:off x="-22117" y="564457"/>
            <a:ext cx="163885" cy="576064"/>
          </a:xfrm>
          <a:prstGeom prst="rect">
            <a:avLst/>
          </a:prstGeom>
          <a:solidFill>
            <a:srgbClr val="91E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89"/>
          <p:cNvSpPr txBox="1"/>
          <p:nvPr/>
        </p:nvSpPr>
        <p:spPr>
          <a:xfrm>
            <a:off x="341653" y="566257"/>
            <a:ext cx="1550424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The book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36293" y="3328293"/>
            <a:ext cx="3384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poetry</a:t>
            </a:r>
          </a:p>
        </p:txBody>
      </p:sp>
    </p:spTree>
    <p:extLst>
      <p:ext uri="{BB962C8B-B14F-4D97-AF65-F5344CB8AC3E}">
        <p14:creationId xmlns:p14="http://schemas.microsoft.com/office/powerpoint/2010/main" val="126602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2" y="2340468"/>
            <a:ext cx="12857163" cy="2551715"/>
            <a:chOff x="170694" y="177982"/>
            <a:chExt cx="3936003" cy="781165"/>
          </a:xfrm>
          <a:solidFill>
            <a:srgbClr val="FD482F"/>
          </a:solidFill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rgbClr val="5C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rgbClr val="5C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rgbClr val="91E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5C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60"/>
            </a:xfrm>
            <a:prstGeom prst="rect">
              <a:avLst/>
            </a:prstGeom>
            <a:noFill/>
          </p:spPr>
          <p:txBody>
            <a:bodyPr wrap="square" lIns="96429" tIns="48214" rIns="96429" bIns="48214" rtlCol="0">
              <a:spAutoFit/>
            </a:bodyPr>
            <a:lstStyle/>
            <a:p>
              <a:r>
                <a:rPr lang="en-US" altLang="zh-CN" sz="11249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11249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1" name="TextBox 23"/>
          <p:cNvSpPr txBox="1"/>
          <p:nvPr/>
        </p:nvSpPr>
        <p:spPr>
          <a:xfrm>
            <a:off x="3620269" y="3207430"/>
            <a:ext cx="817448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What does the book </a:t>
            </a:r>
            <a:r>
              <a:rPr lang="en-US" altLang="zh-CN" sz="3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convey</a:t>
            </a:r>
            <a:r>
              <a:rPr lang="en-US" altLang="zh-CN" sz="3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?</a:t>
            </a:r>
            <a:endParaRPr lang="bg-BG" sz="3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Box 23"/>
          <p:cNvSpPr txBox="1"/>
          <p:nvPr/>
        </p:nvSpPr>
        <p:spPr>
          <a:xfrm>
            <a:off x="4916413" y="4097162"/>
            <a:ext cx="4854085" cy="470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163" indent="-4821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109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How to understand poetry </a:t>
            </a:r>
            <a:endParaRPr lang="bg-BG" sz="2109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0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4750945" y="1717008"/>
            <a:ext cx="3968878" cy="4572614"/>
            <a:chOff x="4683852" y="418419"/>
            <a:chExt cx="5510211" cy="6348412"/>
          </a:xfrm>
          <a:solidFill>
            <a:schemeClr val="bg1"/>
          </a:solidFill>
        </p:grpSpPr>
        <p:sp>
          <p:nvSpPr>
            <p:cNvPr id="4" name="梯形 2"/>
            <p:cNvSpPr/>
            <p:nvPr/>
          </p:nvSpPr>
          <p:spPr>
            <a:xfrm rot="9515397">
              <a:off x="8798652" y="4987244"/>
              <a:ext cx="654050" cy="452437"/>
            </a:xfrm>
            <a:custGeom>
              <a:avLst/>
              <a:gdLst/>
              <a:ahLst/>
              <a:cxnLst/>
              <a:rect l="l" t="t" r="r" b="b"/>
              <a:pathLst>
                <a:path w="1673569" h="1159396">
                  <a:moveTo>
                    <a:pt x="238714" y="0"/>
                  </a:moveTo>
                  <a:lnTo>
                    <a:pt x="1358427" y="0"/>
                  </a:lnTo>
                  <a:cubicBezTo>
                    <a:pt x="1298580" y="183626"/>
                    <a:pt x="1302125" y="424075"/>
                    <a:pt x="1379974" y="668159"/>
                  </a:cubicBezTo>
                  <a:cubicBezTo>
                    <a:pt x="1444682" y="871041"/>
                    <a:pt x="1549792" y="1042153"/>
                    <a:pt x="1673569" y="1159396"/>
                  </a:cubicBezTo>
                  <a:lnTo>
                    <a:pt x="0" y="1159396"/>
                  </a:lnTo>
                  <a:cubicBezTo>
                    <a:pt x="121244" y="1027568"/>
                    <a:pt x="217761" y="835364"/>
                    <a:pt x="264199" y="611606"/>
                  </a:cubicBezTo>
                  <a:cubicBezTo>
                    <a:pt x="310990" y="386150"/>
                    <a:pt x="298390" y="169853"/>
                    <a:pt x="238714" y="0"/>
                  </a:cubicBez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66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" name="梯形 2"/>
            <p:cNvSpPr/>
            <p:nvPr/>
          </p:nvSpPr>
          <p:spPr>
            <a:xfrm rot="12193735">
              <a:off x="7077802" y="5007881"/>
              <a:ext cx="825500" cy="571500"/>
            </a:xfrm>
            <a:custGeom>
              <a:avLst/>
              <a:gdLst/>
              <a:ahLst/>
              <a:cxnLst/>
              <a:rect l="l" t="t" r="r" b="b"/>
              <a:pathLst>
                <a:path w="1673569" h="1159396">
                  <a:moveTo>
                    <a:pt x="238714" y="0"/>
                  </a:moveTo>
                  <a:lnTo>
                    <a:pt x="1358427" y="0"/>
                  </a:lnTo>
                  <a:cubicBezTo>
                    <a:pt x="1298580" y="183626"/>
                    <a:pt x="1302125" y="424075"/>
                    <a:pt x="1379974" y="668159"/>
                  </a:cubicBezTo>
                  <a:cubicBezTo>
                    <a:pt x="1444682" y="871041"/>
                    <a:pt x="1549792" y="1042153"/>
                    <a:pt x="1673569" y="1159396"/>
                  </a:cubicBezTo>
                  <a:lnTo>
                    <a:pt x="0" y="1159396"/>
                  </a:lnTo>
                  <a:cubicBezTo>
                    <a:pt x="121244" y="1027568"/>
                    <a:pt x="217761" y="835364"/>
                    <a:pt x="264199" y="611606"/>
                  </a:cubicBezTo>
                  <a:cubicBezTo>
                    <a:pt x="310990" y="386150"/>
                    <a:pt x="298390" y="169853"/>
                    <a:pt x="238714" y="0"/>
                  </a:cubicBez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66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梯形 2"/>
            <p:cNvSpPr/>
            <p:nvPr/>
          </p:nvSpPr>
          <p:spPr>
            <a:xfrm rot="15420804">
              <a:off x="5346633" y="3421175"/>
              <a:ext cx="1333500" cy="922338"/>
            </a:xfrm>
            <a:custGeom>
              <a:avLst/>
              <a:gdLst/>
              <a:ahLst/>
              <a:cxnLst/>
              <a:rect l="l" t="t" r="r" b="b"/>
              <a:pathLst>
                <a:path w="1673569" h="1159396">
                  <a:moveTo>
                    <a:pt x="238714" y="0"/>
                  </a:moveTo>
                  <a:lnTo>
                    <a:pt x="1358427" y="0"/>
                  </a:lnTo>
                  <a:cubicBezTo>
                    <a:pt x="1298580" y="183626"/>
                    <a:pt x="1302125" y="424075"/>
                    <a:pt x="1379974" y="668159"/>
                  </a:cubicBezTo>
                  <a:cubicBezTo>
                    <a:pt x="1444682" y="871041"/>
                    <a:pt x="1549792" y="1042153"/>
                    <a:pt x="1673569" y="1159396"/>
                  </a:cubicBezTo>
                  <a:lnTo>
                    <a:pt x="0" y="1159396"/>
                  </a:lnTo>
                  <a:cubicBezTo>
                    <a:pt x="121244" y="1027568"/>
                    <a:pt x="217761" y="835364"/>
                    <a:pt x="264199" y="611606"/>
                  </a:cubicBezTo>
                  <a:cubicBezTo>
                    <a:pt x="310990" y="386150"/>
                    <a:pt x="298390" y="169853"/>
                    <a:pt x="238714" y="0"/>
                  </a:cubicBez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66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梯形 2"/>
            <p:cNvSpPr/>
            <p:nvPr/>
          </p:nvSpPr>
          <p:spPr>
            <a:xfrm rot="18285329">
              <a:off x="5954645" y="1657463"/>
              <a:ext cx="1019175" cy="706438"/>
            </a:xfrm>
            <a:custGeom>
              <a:avLst/>
              <a:gdLst/>
              <a:ahLst/>
              <a:cxnLst/>
              <a:rect l="l" t="t" r="r" b="b"/>
              <a:pathLst>
                <a:path w="1673569" h="1159396">
                  <a:moveTo>
                    <a:pt x="238714" y="0"/>
                  </a:moveTo>
                  <a:lnTo>
                    <a:pt x="1358427" y="0"/>
                  </a:lnTo>
                  <a:cubicBezTo>
                    <a:pt x="1298580" y="183626"/>
                    <a:pt x="1302125" y="424075"/>
                    <a:pt x="1379974" y="668159"/>
                  </a:cubicBezTo>
                  <a:cubicBezTo>
                    <a:pt x="1444682" y="871041"/>
                    <a:pt x="1549792" y="1042153"/>
                    <a:pt x="1673569" y="1159396"/>
                  </a:cubicBezTo>
                  <a:lnTo>
                    <a:pt x="0" y="1159396"/>
                  </a:lnTo>
                  <a:cubicBezTo>
                    <a:pt x="121244" y="1027568"/>
                    <a:pt x="217761" y="835364"/>
                    <a:pt x="264199" y="611606"/>
                  </a:cubicBezTo>
                  <a:cubicBezTo>
                    <a:pt x="310990" y="386150"/>
                    <a:pt x="298390" y="169853"/>
                    <a:pt x="238714" y="0"/>
                  </a:cubicBez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66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椭圆 24"/>
            <p:cNvSpPr/>
            <p:nvPr/>
          </p:nvSpPr>
          <p:spPr bwMode="auto">
            <a:xfrm>
              <a:off x="6266588" y="1342344"/>
              <a:ext cx="3927475" cy="3925887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66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椭圆 25"/>
            <p:cNvSpPr/>
            <p:nvPr/>
          </p:nvSpPr>
          <p:spPr bwMode="auto">
            <a:xfrm>
              <a:off x="6652517" y="1728115"/>
              <a:ext cx="3155618" cy="3154342"/>
            </a:xfrm>
            <a:prstGeom prst="ellipse">
              <a:avLst/>
            </a:prstGeom>
            <a:gradFill flip="none" rotWithShape="1">
              <a:gsLst>
                <a:gs pos="0">
                  <a:srgbClr val="FD6753">
                    <a:shade val="67500"/>
                    <a:satMod val="115000"/>
                  </a:srgbClr>
                </a:gs>
                <a:gs pos="100000">
                  <a:srgbClr val="FF8C7D"/>
                </a:gs>
              </a:gsLst>
              <a:lin ang="2700000" scaled="1"/>
              <a:tileRect/>
            </a:gradFill>
            <a:ln w="57150" cap="flat" cmpd="sng" algn="ctr">
              <a:solidFill>
                <a:srgbClr val="FD6753"/>
              </a:solidFill>
              <a:prstDash val="solid"/>
            </a:ln>
            <a:effectLst>
              <a:outerShdw blurRad="254000" dist="1016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66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椭圆 26"/>
            <p:cNvSpPr/>
            <p:nvPr/>
          </p:nvSpPr>
          <p:spPr bwMode="auto">
            <a:xfrm>
              <a:off x="4683852" y="418419"/>
              <a:ext cx="1765300" cy="1765300"/>
            </a:xfrm>
            <a:prstGeom prst="ellipse">
              <a:avLst/>
            </a:prstGeom>
            <a:solidFill>
              <a:srgbClr val="91E3DE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66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椭圆 28"/>
            <p:cNvSpPr/>
            <p:nvPr/>
          </p:nvSpPr>
          <p:spPr bwMode="auto">
            <a:xfrm>
              <a:off x="6439627" y="5371419"/>
              <a:ext cx="1395412" cy="1395412"/>
            </a:xfrm>
            <a:prstGeom prst="ellipse">
              <a:avLst/>
            </a:prstGeom>
            <a:solidFill>
              <a:srgbClr val="769EBF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66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5" name="椭圆 29"/>
            <p:cNvSpPr/>
            <p:nvPr/>
          </p:nvSpPr>
          <p:spPr bwMode="auto">
            <a:xfrm>
              <a:off x="8874852" y="5233306"/>
              <a:ext cx="1022350" cy="1022350"/>
            </a:xfrm>
            <a:prstGeom prst="ellipse">
              <a:avLst/>
            </a:prstGeom>
            <a:solidFill>
              <a:srgbClr val="92D050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66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Group 41"/>
          <p:cNvGrpSpPr/>
          <p:nvPr/>
        </p:nvGrpSpPr>
        <p:grpSpPr>
          <a:xfrm>
            <a:off x="1446430" y="1787520"/>
            <a:ext cx="2985933" cy="867711"/>
            <a:chOff x="9748912" y="1598874"/>
            <a:chExt cx="2547626" cy="822820"/>
          </a:xfrm>
        </p:grpSpPr>
        <p:sp>
          <p:nvSpPr>
            <p:cNvPr id="56" name="TextBox 42"/>
            <p:cNvSpPr txBox="1"/>
            <p:nvPr/>
          </p:nvSpPr>
          <p:spPr>
            <a:xfrm>
              <a:off x="11154237" y="1598874"/>
              <a:ext cx="1142301" cy="429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8 chapters</a:t>
              </a:r>
              <a:endPara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0" name="Rectangle 43"/>
            <p:cNvSpPr/>
            <p:nvPr/>
          </p:nvSpPr>
          <p:spPr>
            <a:xfrm>
              <a:off x="9748912" y="1914111"/>
              <a:ext cx="2547626" cy="5075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1107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Foreword </a:t>
              </a:r>
              <a:endParaRPr lang="en-US" altLang="zh-CN" sz="1107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r">
                <a:lnSpc>
                  <a:spcPct val="130000"/>
                </a:lnSpc>
              </a:pPr>
              <a:r>
                <a:rPr lang="en-US" sz="1107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Afterword </a:t>
              </a:r>
              <a:endParaRPr lang="en-GB" sz="1107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2" name="TextBox 42"/>
          <p:cNvSpPr txBox="1"/>
          <p:nvPr/>
        </p:nvSpPr>
        <p:spPr>
          <a:xfrm>
            <a:off x="8719806" y="3124424"/>
            <a:ext cx="354142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Dramatic 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situation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“Out, Out—”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“Frankie and Johnny” 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“Jesse  James”</a:t>
            </a:r>
          </a:p>
          <a:p>
            <a:pPr>
              <a:lnSpc>
                <a:spcPct val="130000"/>
              </a:lnSpc>
            </a:pP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TextBox 42"/>
          <p:cNvSpPr txBox="1"/>
          <p:nvPr/>
        </p:nvSpPr>
        <p:spPr>
          <a:xfrm>
            <a:off x="4023648" y="6318215"/>
            <a:ext cx="2210862" cy="414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Rhythm and 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meter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TextBox 42"/>
          <p:cNvSpPr txBox="1"/>
          <p:nvPr/>
        </p:nvSpPr>
        <p:spPr>
          <a:xfrm>
            <a:off x="8441848" y="5874637"/>
            <a:ext cx="2198038" cy="414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Interest of readers</a:t>
            </a:r>
          </a:p>
        </p:txBody>
      </p:sp>
      <p:sp>
        <p:nvSpPr>
          <p:cNvPr id="72" name="TextBox 42"/>
          <p:cNvSpPr txBox="1"/>
          <p:nvPr/>
        </p:nvSpPr>
        <p:spPr>
          <a:xfrm>
            <a:off x="3029415" y="4151025"/>
            <a:ext cx="1402948" cy="414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Poet or 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not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0" y="375965"/>
            <a:ext cx="163885" cy="576064"/>
          </a:xfrm>
          <a:prstGeom prst="rect">
            <a:avLst/>
          </a:prstGeom>
          <a:solidFill>
            <a:srgbClr val="FCC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TextBox 89"/>
          <p:cNvSpPr txBox="1"/>
          <p:nvPr/>
        </p:nvSpPr>
        <p:spPr>
          <a:xfrm>
            <a:off x="363770" y="377765"/>
            <a:ext cx="3381054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Understanding poetry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椭圆 28"/>
          <p:cNvSpPr/>
          <p:nvPr/>
        </p:nvSpPr>
        <p:spPr bwMode="auto">
          <a:xfrm>
            <a:off x="4515089" y="3817801"/>
            <a:ext cx="1133667" cy="1170456"/>
          </a:xfrm>
          <a:prstGeom prst="ellipse">
            <a:avLst/>
          </a:prstGeom>
          <a:solidFill>
            <a:srgbClr val="FFC000"/>
          </a:solidFill>
          <a:ln w="57150" cap="flat" cmpd="sng" algn="ctr">
            <a:solidFill>
              <a:schemeClr val="bg1"/>
            </a:solidFill>
            <a:prstDash val="solid"/>
          </a:ln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266" ker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28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6" grpId="0"/>
      <p:bldP spid="69" grpId="0"/>
      <p:bldP spid="72" grpId="0"/>
      <p:bldP spid="57" grpId="0" animBg="1"/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2" y="2340468"/>
            <a:ext cx="12857163" cy="2551715"/>
            <a:chOff x="170694" y="177982"/>
            <a:chExt cx="3936003" cy="781165"/>
          </a:xfrm>
          <a:solidFill>
            <a:srgbClr val="FD482F"/>
          </a:solidFill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rgbClr val="FC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60"/>
            </a:xfrm>
            <a:prstGeom prst="rect">
              <a:avLst/>
            </a:prstGeom>
            <a:noFill/>
          </p:spPr>
          <p:txBody>
            <a:bodyPr wrap="square" lIns="96429" tIns="48214" rIns="96429" bIns="48214" rtlCol="0">
              <a:spAutoFit/>
            </a:bodyPr>
            <a:lstStyle/>
            <a:p>
              <a:r>
                <a:rPr lang="en-US" altLang="zh-CN" sz="11249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11249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3" name="TextBox 23"/>
          <p:cNvSpPr txBox="1"/>
          <p:nvPr/>
        </p:nvSpPr>
        <p:spPr>
          <a:xfrm>
            <a:off x="3620269" y="3040261"/>
            <a:ext cx="849694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How to translate the </a:t>
            </a:r>
            <a:r>
              <a:rPr lang="en-US" altLang="zh-CN" sz="3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book?</a:t>
            </a:r>
            <a:endParaRPr lang="bg-BG" sz="3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TextBox 23"/>
          <p:cNvSpPr txBox="1"/>
          <p:nvPr/>
        </p:nvSpPr>
        <p:spPr>
          <a:xfrm>
            <a:off x="3836293" y="4097162"/>
            <a:ext cx="3883983" cy="470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163" indent="-4821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109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Translation theory</a:t>
            </a:r>
            <a:endParaRPr lang="bg-BG" altLang="zh-CN" sz="2109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TextBox 23"/>
          <p:cNvSpPr txBox="1"/>
          <p:nvPr/>
        </p:nvSpPr>
        <p:spPr>
          <a:xfrm>
            <a:off x="7362831" y="4097162"/>
            <a:ext cx="2407667" cy="47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163" indent="-4821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109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CAT</a:t>
            </a:r>
            <a:endParaRPr lang="bg-BG" altLang="zh-CN" sz="2109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83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26"/>
          <p:cNvSpPr/>
          <p:nvPr/>
        </p:nvSpPr>
        <p:spPr bwMode="auto">
          <a:xfrm>
            <a:off x="2877570" y="3155747"/>
            <a:ext cx="1997360" cy="1997360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28"/>
          <p:cNvSpPr/>
          <p:nvPr/>
        </p:nvSpPr>
        <p:spPr bwMode="auto">
          <a:xfrm>
            <a:off x="7254657" y="3782124"/>
            <a:ext cx="1596128" cy="1594871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椭圆 30"/>
          <p:cNvSpPr/>
          <p:nvPr/>
        </p:nvSpPr>
        <p:spPr bwMode="auto">
          <a:xfrm>
            <a:off x="5039700" y="1466545"/>
            <a:ext cx="2661470" cy="2660211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椭圆 31"/>
          <p:cNvSpPr/>
          <p:nvPr/>
        </p:nvSpPr>
        <p:spPr bwMode="auto">
          <a:xfrm>
            <a:off x="5228368" y="4302846"/>
            <a:ext cx="1887932" cy="1886675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矩形 4"/>
          <p:cNvSpPr/>
          <p:nvPr/>
        </p:nvSpPr>
        <p:spPr bwMode="auto">
          <a:xfrm rot="19694411">
            <a:off x="2903128" y="2274442"/>
            <a:ext cx="4824532" cy="2355195"/>
          </a:xfrm>
          <a:custGeom>
            <a:avLst/>
            <a:gdLst/>
            <a:ahLst/>
            <a:cxnLst/>
            <a:rect l="l" t="t" r="r" b="b"/>
            <a:pathLst>
              <a:path w="6636810" h="3240537">
                <a:moveTo>
                  <a:pt x="5995706" y="329447"/>
                </a:moveTo>
                <a:cubicBezTo>
                  <a:pt x="6708608" y="870225"/>
                  <a:pt x="6848141" y="1886532"/>
                  <a:pt x="6307363" y="2599433"/>
                </a:cubicBezTo>
                <a:cubicBezTo>
                  <a:pt x="5766586" y="3312335"/>
                  <a:pt x="4750279" y="3451868"/>
                  <a:pt x="4037377" y="2911090"/>
                </a:cubicBezTo>
                <a:cubicBezTo>
                  <a:pt x="3834697" y="2757346"/>
                  <a:pt x="3678362" y="2565165"/>
                  <a:pt x="3572521" y="2351592"/>
                </a:cubicBezTo>
                <a:cubicBezTo>
                  <a:pt x="3382613" y="2221161"/>
                  <a:pt x="3125137" y="2125355"/>
                  <a:pt x="2835026" y="2089472"/>
                </a:cubicBezTo>
                <a:cubicBezTo>
                  <a:pt x="2470925" y="2044438"/>
                  <a:pt x="2133683" y="2103468"/>
                  <a:pt x="1902855" y="2234479"/>
                </a:cubicBezTo>
                <a:cubicBezTo>
                  <a:pt x="1508230" y="2603881"/>
                  <a:pt x="893457" y="2645913"/>
                  <a:pt x="448097" y="2308081"/>
                </a:cubicBezTo>
                <a:cubicBezTo>
                  <a:pt x="-50183" y="1930106"/>
                  <a:pt x="-147709" y="1219762"/>
                  <a:pt x="230265" y="721482"/>
                </a:cubicBezTo>
                <a:cubicBezTo>
                  <a:pt x="608240" y="223202"/>
                  <a:pt x="1318584" y="125676"/>
                  <a:pt x="1816864" y="503651"/>
                </a:cubicBezTo>
                <a:cubicBezTo>
                  <a:pt x="1922519" y="583796"/>
                  <a:pt x="2010155" y="678885"/>
                  <a:pt x="2077971" y="784443"/>
                </a:cubicBezTo>
                <a:cubicBezTo>
                  <a:pt x="2289760" y="902821"/>
                  <a:pt x="2577725" y="972444"/>
                  <a:pt x="2893769" y="967396"/>
                </a:cubicBezTo>
                <a:cubicBezTo>
                  <a:pt x="3168575" y="963007"/>
                  <a:pt x="3420358" y="902868"/>
                  <a:pt x="3617906" y="804590"/>
                </a:cubicBezTo>
                <a:cubicBezTo>
                  <a:pt x="3649441" y="748230"/>
                  <a:pt x="3685719" y="693837"/>
                  <a:pt x="3725720" y="641104"/>
                </a:cubicBezTo>
                <a:cubicBezTo>
                  <a:pt x="4266498" y="-71797"/>
                  <a:pt x="5282805" y="-211331"/>
                  <a:pt x="5995706" y="329447"/>
                </a:cubicBezTo>
                <a:close/>
              </a:path>
            </a:pathLst>
          </a:custGeom>
          <a:solidFill>
            <a:srgbClr val="FD6753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4"/>
          <p:cNvSpPr/>
          <p:nvPr/>
        </p:nvSpPr>
        <p:spPr bwMode="auto">
          <a:xfrm rot="13415964">
            <a:off x="5061430" y="2513162"/>
            <a:ext cx="4152853" cy="2027301"/>
          </a:xfrm>
          <a:custGeom>
            <a:avLst/>
            <a:gdLst/>
            <a:ahLst/>
            <a:cxnLst/>
            <a:rect l="l" t="t" r="r" b="b"/>
            <a:pathLst>
              <a:path w="6636810" h="3240537">
                <a:moveTo>
                  <a:pt x="5995706" y="329447"/>
                </a:moveTo>
                <a:cubicBezTo>
                  <a:pt x="6708608" y="870225"/>
                  <a:pt x="6848141" y="1886532"/>
                  <a:pt x="6307363" y="2599433"/>
                </a:cubicBezTo>
                <a:cubicBezTo>
                  <a:pt x="5766586" y="3312335"/>
                  <a:pt x="4750279" y="3451868"/>
                  <a:pt x="4037377" y="2911090"/>
                </a:cubicBezTo>
                <a:cubicBezTo>
                  <a:pt x="3834697" y="2757346"/>
                  <a:pt x="3678362" y="2565165"/>
                  <a:pt x="3572521" y="2351592"/>
                </a:cubicBezTo>
                <a:cubicBezTo>
                  <a:pt x="3382613" y="2221161"/>
                  <a:pt x="3125137" y="2125355"/>
                  <a:pt x="2835026" y="2089472"/>
                </a:cubicBezTo>
                <a:cubicBezTo>
                  <a:pt x="2470925" y="2044438"/>
                  <a:pt x="2133683" y="2103468"/>
                  <a:pt x="1902855" y="2234479"/>
                </a:cubicBezTo>
                <a:cubicBezTo>
                  <a:pt x="1508230" y="2603881"/>
                  <a:pt x="893457" y="2645913"/>
                  <a:pt x="448097" y="2308081"/>
                </a:cubicBezTo>
                <a:cubicBezTo>
                  <a:pt x="-50183" y="1930106"/>
                  <a:pt x="-147709" y="1219762"/>
                  <a:pt x="230265" y="721482"/>
                </a:cubicBezTo>
                <a:cubicBezTo>
                  <a:pt x="608240" y="223202"/>
                  <a:pt x="1318584" y="125676"/>
                  <a:pt x="1816864" y="503651"/>
                </a:cubicBezTo>
                <a:cubicBezTo>
                  <a:pt x="1922519" y="583796"/>
                  <a:pt x="2010155" y="678885"/>
                  <a:pt x="2077971" y="784443"/>
                </a:cubicBezTo>
                <a:cubicBezTo>
                  <a:pt x="2289760" y="902821"/>
                  <a:pt x="2577725" y="972444"/>
                  <a:pt x="2893769" y="967396"/>
                </a:cubicBezTo>
                <a:cubicBezTo>
                  <a:pt x="3168575" y="963007"/>
                  <a:pt x="3420358" y="902868"/>
                  <a:pt x="3617906" y="804590"/>
                </a:cubicBezTo>
                <a:cubicBezTo>
                  <a:pt x="3649441" y="748230"/>
                  <a:pt x="3685719" y="693837"/>
                  <a:pt x="3725720" y="641104"/>
                </a:cubicBezTo>
                <a:cubicBezTo>
                  <a:pt x="4266498" y="-71797"/>
                  <a:pt x="5282805" y="-211331"/>
                  <a:pt x="5995706" y="329447"/>
                </a:cubicBezTo>
                <a:close/>
              </a:path>
            </a:pathLst>
          </a:custGeom>
          <a:solidFill>
            <a:srgbClr val="91E3DE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 4"/>
          <p:cNvSpPr/>
          <p:nvPr/>
        </p:nvSpPr>
        <p:spPr bwMode="auto">
          <a:xfrm rot="9397107">
            <a:off x="5279937" y="4075188"/>
            <a:ext cx="3370859" cy="1645181"/>
          </a:xfrm>
          <a:custGeom>
            <a:avLst/>
            <a:gdLst/>
            <a:ahLst/>
            <a:cxnLst/>
            <a:rect l="l" t="t" r="r" b="b"/>
            <a:pathLst>
              <a:path w="6636810" h="3240537">
                <a:moveTo>
                  <a:pt x="5995706" y="329447"/>
                </a:moveTo>
                <a:cubicBezTo>
                  <a:pt x="6708608" y="870225"/>
                  <a:pt x="6848141" y="1886532"/>
                  <a:pt x="6307363" y="2599433"/>
                </a:cubicBezTo>
                <a:cubicBezTo>
                  <a:pt x="5766586" y="3312335"/>
                  <a:pt x="4750279" y="3451868"/>
                  <a:pt x="4037377" y="2911090"/>
                </a:cubicBezTo>
                <a:cubicBezTo>
                  <a:pt x="3834697" y="2757346"/>
                  <a:pt x="3678362" y="2565165"/>
                  <a:pt x="3572521" y="2351592"/>
                </a:cubicBezTo>
                <a:cubicBezTo>
                  <a:pt x="3382613" y="2221161"/>
                  <a:pt x="3125137" y="2125355"/>
                  <a:pt x="2835026" y="2089472"/>
                </a:cubicBezTo>
                <a:cubicBezTo>
                  <a:pt x="2470925" y="2044438"/>
                  <a:pt x="2133683" y="2103468"/>
                  <a:pt x="1902855" y="2234479"/>
                </a:cubicBezTo>
                <a:cubicBezTo>
                  <a:pt x="1508230" y="2603881"/>
                  <a:pt x="893457" y="2645913"/>
                  <a:pt x="448097" y="2308081"/>
                </a:cubicBezTo>
                <a:cubicBezTo>
                  <a:pt x="-50183" y="1930106"/>
                  <a:pt x="-147709" y="1219762"/>
                  <a:pt x="230265" y="721482"/>
                </a:cubicBezTo>
                <a:cubicBezTo>
                  <a:pt x="608240" y="223202"/>
                  <a:pt x="1318584" y="125676"/>
                  <a:pt x="1816864" y="503651"/>
                </a:cubicBezTo>
                <a:cubicBezTo>
                  <a:pt x="1922519" y="583796"/>
                  <a:pt x="2010155" y="678885"/>
                  <a:pt x="2077971" y="784443"/>
                </a:cubicBezTo>
                <a:cubicBezTo>
                  <a:pt x="2289760" y="902821"/>
                  <a:pt x="2577725" y="972444"/>
                  <a:pt x="2893769" y="967396"/>
                </a:cubicBezTo>
                <a:cubicBezTo>
                  <a:pt x="3168575" y="963007"/>
                  <a:pt x="3420358" y="902868"/>
                  <a:pt x="3617906" y="804590"/>
                </a:cubicBezTo>
                <a:cubicBezTo>
                  <a:pt x="3649441" y="748230"/>
                  <a:pt x="3685719" y="693837"/>
                  <a:pt x="3725720" y="641104"/>
                </a:cubicBezTo>
                <a:cubicBezTo>
                  <a:pt x="4266498" y="-71797"/>
                  <a:pt x="5282805" y="-211331"/>
                  <a:pt x="5995706" y="329447"/>
                </a:cubicBezTo>
                <a:close/>
              </a:path>
            </a:pathLst>
          </a:custGeom>
          <a:solidFill>
            <a:srgbClr val="FCCB43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382541" y="3688333"/>
            <a:ext cx="2965920" cy="1017200"/>
            <a:chOff x="9748912" y="1504055"/>
            <a:chExt cx="2547626" cy="964577"/>
          </a:xfrm>
        </p:grpSpPr>
        <p:sp>
          <p:nvSpPr>
            <p:cNvPr id="43" name="TextBox 42"/>
            <p:cNvSpPr txBox="1"/>
            <p:nvPr/>
          </p:nvSpPr>
          <p:spPr>
            <a:xfrm>
              <a:off x="10544139" y="1504055"/>
              <a:ext cx="1016447" cy="4275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0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Skopos</a:t>
              </a: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endPara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748912" y="1914110"/>
              <a:ext cx="2547626" cy="5545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</a:t>
              </a:r>
              <a:r>
                <a:rPr lang="en-US" altLang="zh-CN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ecided </a:t>
              </a:r>
            </a:p>
            <a:p>
              <a:pPr algn="ctr"/>
              <a:r>
                <a:rPr lang="en-US" altLang="zh-CN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by initiator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348461" y="2320181"/>
            <a:ext cx="2109873" cy="850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Hans. Vermeer 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Skopos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Theory </a:t>
            </a:r>
            <a:endParaRPr lang="en-GB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524371" y="4179115"/>
            <a:ext cx="115127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Fidelity </a:t>
            </a:r>
          </a:p>
          <a:p>
            <a:pPr algn="ctr"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rule</a:t>
            </a:r>
            <a:endParaRPr lang="en-GB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862327" y="4897778"/>
            <a:ext cx="262001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Coherence </a:t>
            </a:r>
          </a:p>
          <a:p>
            <a:pPr algn="ctr"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rule</a:t>
            </a:r>
            <a:endParaRPr lang="en-GB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0" y="375965"/>
            <a:ext cx="163885" cy="576064"/>
          </a:xfrm>
          <a:prstGeom prst="rect">
            <a:avLst/>
          </a:prstGeom>
          <a:solidFill>
            <a:srgbClr val="FCC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TextBox 89"/>
          <p:cNvSpPr txBox="1"/>
          <p:nvPr/>
        </p:nvSpPr>
        <p:spPr>
          <a:xfrm>
            <a:off x="363770" y="377765"/>
            <a:ext cx="285110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Translation theory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9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9" grpId="0"/>
      <p:bldP spid="61" grpId="0"/>
      <p:bldP spid="53" grpId="0" animBg="1"/>
      <p:bldP spid="5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sl003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 Unicode MS"/>
        <a:ea typeface="幼圆"/>
        <a:cs typeface=""/>
      </a:majorFont>
      <a:minorFont>
        <a:latin typeface="Arial Unicode MS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195</Words>
  <Application>Microsoft Office PowerPoint</Application>
  <PresentationFormat>自定义</PresentationFormat>
  <Paragraphs>77</Paragraphs>
  <Slides>11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简洁微立体</dc:title>
  <dc:creator/>
  <cp:keywords>第一PPT www.1ppt.com</cp:keywords>
  <cp:lastModifiedBy/>
  <cp:revision>1</cp:revision>
  <dcterms:created xsi:type="dcterms:W3CDTF">2016-09-14T14:47:54Z</dcterms:created>
  <dcterms:modified xsi:type="dcterms:W3CDTF">2018-01-14T15:55:59Z</dcterms:modified>
</cp:coreProperties>
</file>